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3" r:id="rId4"/>
    <p:sldMasterId id="2147483654" r:id="rId5"/>
  </p:sldMasterIdLst>
  <p:notesMasterIdLst>
    <p:notesMasterId r:id="rId24"/>
  </p:notesMasterIdLst>
  <p:handoutMasterIdLst>
    <p:handoutMasterId r:id="rId25"/>
  </p:handoutMasterIdLst>
  <p:sldIdLst>
    <p:sldId id="426" r:id="rId6"/>
    <p:sldId id="273" r:id="rId7"/>
    <p:sldId id="408" r:id="rId8"/>
    <p:sldId id="409" r:id="rId9"/>
    <p:sldId id="423" r:id="rId10"/>
    <p:sldId id="422" r:id="rId11"/>
    <p:sldId id="421" r:id="rId12"/>
    <p:sldId id="373" r:id="rId13"/>
    <p:sldId id="441" r:id="rId14"/>
    <p:sldId id="438" r:id="rId15"/>
    <p:sldId id="442" r:id="rId16"/>
    <p:sldId id="393" r:id="rId17"/>
    <p:sldId id="429" r:id="rId18"/>
    <p:sldId id="427" r:id="rId19"/>
    <p:sldId id="428" r:id="rId20"/>
    <p:sldId id="401" r:id="rId21"/>
    <p:sldId id="419" r:id="rId22"/>
    <p:sldId id="406" r:id="rId23"/>
  </p:sldIdLst>
  <p:sldSz cx="9144000" cy="6858000" type="screen4x3"/>
  <p:notesSz cx="6797675" cy="9928225"/>
  <p:defaultTextStyle>
    <a:defPPr>
      <a:defRPr lang="ko-KR"/>
    </a:defPPr>
    <a:lvl1pPr algn="l" rtl="0" fontAlgn="base" latinLnBrk="1">
      <a:spcBef>
        <a:spcPct val="0"/>
      </a:spcBef>
      <a:spcAft>
        <a:spcPct val="0"/>
      </a:spcAft>
      <a:defRPr kumimoji="1" kern="1200">
        <a:solidFill>
          <a:schemeClr val="tx1"/>
        </a:solidFill>
        <a:latin typeface="Arial" charset="0"/>
        <a:ea typeface="HY견고딕" pitchFamily="18" charset="-127"/>
        <a:cs typeface="+mn-cs"/>
      </a:defRPr>
    </a:lvl1pPr>
    <a:lvl2pPr marL="457200" algn="l" rtl="0" fontAlgn="base" latinLnBrk="1">
      <a:spcBef>
        <a:spcPct val="0"/>
      </a:spcBef>
      <a:spcAft>
        <a:spcPct val="0"/>
      </a:spcAft>
      <a:defRPr kumimoji="1" kern="1200">
        <a:solidFill>
          <a:schemeClr val="tx1"/>
        </a:solidFill>
        <a:latin typeface="Arial" charset="0"/>
        <a:ea typeface="HY견고딕" pitchFamily="18" charset="-127"/>
        <a:cs typeface="+mn-cs"/>
      </a:defRPr>
    </a:lvl2pPr>
    <a:lvl3pPr marL="914400" algn="l" rtl="0" fontAlgn="base" latinLnBrk="1">
      <a:spcBef>
        <a:spcPct val="0"/>
      </a:spcBef>
      <a:spcAft>
        <a:spcPct val="0"/>
      </a:spcAft>
      <a:defRPr kumimoji="1" kern="1200">
        <a:solidFill>
          <a:schemeClr val="tx1"/>
        </a:solidFill>
        <a:latin typeface="Arial" charset="0"/>
        <a:ea typeface="HY견고딕" pitchFamily="18" charset="-127"/>
        <a:cs typeface="+mn-cs"/>
      </a:defRPr>
    </a:lvl3pPr>
    <a:lvl4pPr marL="1371600" algn="l" rtl="0" fontAlgn="base" latinLnBrk="1">
      <a:spcBef>
        <a:spcPct val="0"/>
      </a:spcBef>
      <a:spcAft>
        <a:spcPct val="0"/>
      </a:spcAft>
      <a:defRPr kumimoji="1" kern="1200">
        <a:solidFill>
          <a:schemeClr val="tx1"/>
        </a:solidFill>
        <a:latin typeface="Arial" charset="0"/>
        <a:ea typeface="HY견고딕" pitchFamily="18" charset="-127"/>
        <a:cs typeface="+mn-cs"/>
      </a:defRPr>
    </a:lvl4pPr>
    <a:lvl5pPr marL="1828800" algn="l" rtl="0" fontAlgn="base" latinLnBrk="1">
      <a:spcBef>
        <a:spcPct val="0"/>
      </a:spcBef>
      <a:spcAft>
        <a:spcPct val="0"/>
      </a:spcAft>
      <a:defRPr kumimoji="1" kern="1200">
        <a:solidFill>
          <a:schemeClr val="tx1"/>
        </a:solidFill>
        <a:latin typeface="Arial" charset="0"/>
        <a:ea typeface="HY견고딕" pitchFamily="18" charset="-127"/>
        <a:cs typeface="+mn-cs"/>
      </a:defRPr>
    </a:lvl5pPr>
    <a:lvl6pPr marL="2286000" algn="l" defTabSz="914400" rtl="0" eaLnBrk="1" latinLnBrk="1" hangingPunct="1">
      <a:defRPr kumimoji="1" kern="1200">
        <a:solidFill>
          <a:schemeClr val="tx1"/>
        </a:solidFill>
        <a:latin typeface="Arial" charset="0"/>
        <a:ea typeface="HY견고딕" pitchFamily="18" charset="-127"/>
        <a:cs typeface="+mn-cs"/>
      </a:defRPr>
    </a:lvl6pPr>
    <a:lvl7pPr marL="2743200" algn="l" defTabSz="914400" rtl="0" eaLnBrk="1" latinLnBrk="1" hangingPunct="1">
      <a:defRPr kumimoji="1" kern="1200">
        <a:solidFill>
          <a:schemeClr val="tx1"/>
        </a:solidFill>
        <a:latin typeface="Arial" charset="0"/>
        <a:ea typeface="HY견고딕" pitchFamily="18" charset="-127"/>
        <a:cs typeface="+mn-cs"/>
      </a:defRPr>
    </a:lvl7pPr>
    <a:lvl8pPr marL="3200400" algn="l" defTabSz="914400" rtl="0" eaLnBrk="1" latinLnBrk="1" hangingPunct="1">
      <a:defRPr kumimoji="1" kern="1200">
        <a:solidFill>
          <a:schemeClr val="tx1"/>
        </a:solidFill>
        <a:latin typeface="Arial" charset="0"/>
        <a:ea typeface="HY견고딕" pitchFamily="18" charset="-127"/>
        <a:cs typeface="+mn-cs"/>
      </a:defRPr>
    </a:lvl8pPr>
    <a:lvl9pPr marL="3657600" algn="l" defTabSz="914400" rtl="0" eaLnBrk="1" latinLnBrk="1" hangingPunct="1">
      <a:defRPr kumimoji="1" kern="1200">
        <a:solidFill>
          <a:schemeClr val="tx1"/>
        </a:solidFill>
        <a:latin typeface="Arial" charset="0"/>
        <a:ea typeface="HY견고딕" pitchFamily="18"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750"/>
    <a:srgbClr val="003366"/>
    <a:srgbClr val="FFFF66"/>
    <a:srgbClr val="FFFF00"/>
    <a:srgbClr val="CCECFF"/>
    <a:srgbClr val="00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p:scale>
          <a:sx n="75" d="100"/>
          <a:sy n="75" d="100"/>
        </p:scale>
        <p:origin x="-756" y="-78"/>
      </p:cViewPr>
      <p:guideLst>
        <p:guide orient="horz" pos="2954"/>
        <p:guide pos="2880"/>
        <p:guide pos="5602"/>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FDB5575-DF1C-4600-863F-5CA5DFDC8A37}" type="datetimeFigureOut">
              <a:rPr lang="ko-KR" altLang="en-US" smtClean="0"/>
              <a:pPr/>
              <a:t>2012-12-09</a:t>
            </a:fld>
            <a:endParaRPr lang="ko-KR" altLang="en-US"/>
          </a:p>
        </p:txBody>
      </p:sp>
      <p:sp>
        <p:nvSpPr>
          <p:cNvPr id="4" name="바닥글 개체 틀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64C246B-E022-4BB6-A0BE-50E31EF57EF9}" type="slidenum">
              <a:rPr lang="ko-KR" altLang="en-US" smtClean="0"/>
              <a:pPr/>
              <a:t>‹#›</a:t>
            </a:fld>
            <a:endParaRPr lang="ko-KR" altLang="en-US"/>
          </a:p>
        </p:txBody>
      </p:sp>
    </p:spTree>
    <p:extLst>
      <p:ext uri="{BB962C8B-B14F-4D97-AF65-F5344CB8AC3E}">
        <p14:creationId xmlns:p14="http://schemas.microsoft.com/office/powerpoint/2010/main" val="2622197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A6E9749-2FF5-486F-847B-02853C87AB0A}" type="datetimeFigureOut">
              <a:rPr lang="ko-KR" altLang="en-US" smtClean="0"/>
              <a:pPr/>
              <a:t>2012-12-09</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4FBDB25-5A9E-412A-8002-0473ABAA137A}" type="slidenum">
              <a:rPr lang="ko-KR" altLang="en-US" smtClean="0"/>
              <a:pPr/>
              <a:t>‹#›</a:t>
            </a:fld>
            <a:endParaRPr lang="ko-KR" altLang="en-US"/>
          </a:p>
        </p:txBody>
      </p:sp>
    </p:spTree>
    <p:extLst>
      <p:ext uri="{BB962C8B-B14F-4D97-AF65-F5344CB8AC3E}">
        <p14:creationId xmlns:p14="http://schemas.microsoft.com/office/powerpoint/2010/main" val="104412466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a:t>
            </a:fld>
            <a:endParaRPr lang="ko-KR" altLang="en-US"/>
          </a:p>
        </p:txBody>
      </p:sp>
    </p:spTree>
    <p:extLst>
      <p:ext uri="{BB962C8B-B14F-4D97-AF65-F5344CB8AC3E}">
        <p14:creationId xmlns:p14="http://schemas.microsoft.com/office/powerpoint/2010/main" val="261859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12</a:t>
            </a:fld>
            <a:endParaRPr lang="ko-KR" altLang="en-US"/>
          </a:p>
        </p:txBody>
      </p:sp>
    </p:spTree>
    <p:extLst>
      <p:ext uri="{BB962C8B-B14F-4D97-AF65-F5344CB8AC3E}">
        <p14:creationId xmlns:p14="http://schemas.microsoft.com/office/powerpoint/2010/main" val="398239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13</a:t>
            </a:fld>
            <a:endParaRPr lang="ko-KR" altLang="en-US"/>
          </a:p>
        </p:txBody>
      </p:sp>
    </p:spTree>
    <p:extLst>
      <p:ext uri="{BB962C8B-B14F-4D97-AF65-F5344CB8AC3E}">
        <p14:creationId xmlns:p14="http://schemas.microsoft.com/office/powerpoint/2010/main" val="104302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14</a:t>
            </a:fld>
            <a:endParaRPr lang="ko-KR" altLang="en-US"/>
          </a:p>
        </p:txBody>
      </p:sp>
    </p:spTree>
    <p:extLst>
      <p:ext uri="{BB962C8B-B14F-4D97-AF65-F5344CB8AC3E}">
        <p14:creationId xmlns:p14="http://schemas.microsoft.com/office/powerpoint/2010/main" val="199804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15</a:t>
            </a:fld>
            <a:endParaRPr lang="ko-KR" altLang="en-US"/>
          </a:p>
        </p:txBody>
      </p:sp>
    </p:spTree>
    <p:extLst>
      <p:ext uri="{BB962C8B-B14F-4D97-AF65-F5344CB8AC3E}">
        <p14:creationId xmlns:p14="http://schemas.microsoft.com/office/powerpoint/2010/main" val="253442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16</a:t>
            </a:fld>
            <a:endParaRPr lang="ko-KR" altLang="en-US"/>
          </a:p>
        </p:txBody>
      </p:sp>
    </p:spTree>
    <p:extLst>
      <p:ext uri="{BB962C8B-B14F-4D97-AF65-F5344CB8AC3E}">
        <p14:creationId xmlns:p14="http://schemas.microsoft.com/office/powerpoint/2010/main" val="346411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17</a:t>
            </a:fld>
            <a:endParaRPr lang="ko-KR" altLang="en-US"/>
          </a:p>
        </p:txBody>
      </p:sp>
    </p:spTree>
    <p:extLst>
      <p:ext uri="{BB962C8B-B14F-4D97-AF65-F5344CB8AC3E}">
        <p14:creationId xmlns:p14="http://schemas.microsoft.com/office/powerpoint/2010/main" val="193825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18</a:t>
            </a:fld>
            <a:endParaRPr lang="ko-KR" altLang="en-US"/>
          </a:p>
        </p:txBody>
      </p:sp>
    </p:spTree>
    <p:extLst>
      <p:ext uri="{BB962C8B-B14F-4D97-AF65-F5344CB8AC3E}">
        <p14:creationId xmlns:p14="http://schemas.microsoft.com/office/powerpoint/2010/main" val="415137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2</a:t>
            </a:fld>
            <a:endParaRPr lang="ko-KR" altLang="en-US"/>
          </a:p>
        </p:txBody>
      </p:sp>
    </p:spTree>
    <p:extLst>
      <p:ext uri="{BB962C8B-B14F-4D97-AF65-F5344CB8AC3E}">
        <p14:creationId xmlns:p14="http://schemas.microsoft.com/office/powerpoint/2010/main" val="223204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3</a:t>
            </a:fld>
            <a:endParaRPr lang="ko-KR" altLang="en-US"/>
          </a:p>
        </p:txBody>
      </p:sp>
    </p:spTree>
    <p:extLst>
      <p:ext uri="{BB962C8B-B14F-4D97-AF65-F5344CB8AC3E}">
        <p14:creationId xmlns:p14="http://schemas.microsoft.com/office/powerpoint/2010/main" val="140796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4</a:t>
            </a:fld>
            <a:endParaRPr lang="ko-KR" altLang="en-US"/>
          </a:p>
        </p:txBody>
      </p:sp>
    </p:spTree>
    <p:extLst>
      <p:ext uri="{BB962C8B-B14F-4D97-AF65-F5344CB8AC3E}">
        <p14:creationId xmlns:p14="http://schemas.microsoft.com/office/powerpoint/2010/main" val="342614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5</a:t>
            </a:fld>
            <a:endParaRPr lang="ko-KR" altLang="en-US"/>
          </a:p>
        </p:txBody>
      </p:sp>
    </p:spTree>
    <p:extLst>
      <p:ext uri="{BB962C8B-B14F-4D97-AF65-F5344CB8AC3E}">
        <p14:creationId xmlns:p14="http://schemas.microsoft.com/office/powerpoint/2010/main" val="3951226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6</a:t>
            </a:fld>
            <a:endParaRPr lang="ko-KR" altLang="en-US"/>
          </a:p>
        </p:txBody>
      </p:sp>
    </p:spTree>
    <p:extLst>
      <p:ext uri="{BB962C8B-B14F-4D97-AF65-F5344CB8AC3E}">
        <p14:creationId xmlns:p14="http://schemas.microsoft.com/office/powerpoint/2010/main" val="265354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7</a:t>
            </a:fld>
            <a:endParaRPr lang="ko-KR" altLang="en-US"/>
          </a:p>
        </p:txBody>
      </p:sp>
    </p:spTree>
    <p:extLst>
      <p:ext uri="{BB962C8B-B14F-4D97-AF65-F5344CB8AC3E}">
        <p14:creationId xmlns:p14="http://schemas.microsoft.com/office/powerpoint/2010/main" val="125892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8</a:t>
            </a:fld>
            <a:endParaRPr lang="ko-KR" altLang="en-US"/>
          </a:p>
        </p:txBody>
      </p:sp>
    </p:spTree>
    <p:extLst>
      <p:ext uri="{BB962C8B-B14F-4D97-AF65-F5344CB8AC3E}">
        <p14:creationId xmlns:p14="http://schemas.microsoft.com/office/powerpoint/2010/main" val="66154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pPr/>
              <a:t>11</a:t>
            </a:fld>
            <a:endParaRPr lang="ko-KR" altLang="en-US"/>
          </a:p>
        </p:txBody>
      </p:sp>
    </p:spTree>
    <p:extLst>
      <p:ext uri="{BB962C8B-B14F-4D97-AF65-F5344CB8AC3E}">
        <p14:creationId xmlns:p14="http://schemas.microsoft.com/office/powerpoint/2010/main" val="661540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50" descr="HDF-049_MAIN"/>
          <p:cNvPicPr>
            <a:picLocks noChangeAspect="1" noChangeArrowheads="1"/>
          </p:cNvPicPr>
          <p:nvPr userDrawn="1"/>
        </p:nvPicPr>
        <p:blipFill>
          <a:blip r:embed="rId3" cstate="print"/>
          <a:srcRect t="67036"/>
          <a:stretch>
            <a:fillRect/>
          </a:stretch>
        </p:blipFill>
        <p:spPr bwMode="auto">
          <a:xfrm>
            <a:off x="-1588" y="4598988"/>
            <a:ext cx="9148763" cy="2262187"/>
          </a:xfrm>
          <a:prstGeom prst="rect">
            <a:avLst/>
          </a:prstGeom>
          <a:noFill/>
          <a:ln w="9525">
            <a:noFill/>
            <a:miter lim="800000"/>
            <a:headEnd/>
            <a:tailEnd/>
          </a:ln>
        </p:spPr>
      </p:pic>
      <p:pic>
        <p:nvPicPr>
          <p:cNvPr id="3" name="Picture 37" descr="HDF-033_MAIN_03"/>
          <p:cNvPicPr>
            <a:picLocks noChangeAspect="1" noChangeArrowheads="1"/>
          </p:cNvPicPr>
          <p:nvPr userDrawn="1"/>
        </p:nvPicPr>
        <p:blipFill>
          <a:blip r:embed="rId4" cstate="print"/>
          <a:srcRect l="23421" t="50000" r="10625" b="38078"/>
          <a:stretch>
            <a:fillRect/>
          </a:stretch>
        </p:blipFill>
        <p:spPr bwMode="auto">
          <a:xfrm>
            <a:off x="1431925" y="4300538"/>
            <a:ext cx="6030913" cy="817562"/>
          </a:xfrm>
          <a:prstGeom prst="rect">
            <a:avLst/>
          </a:prstGeom>
          <a:noFill/>
          <a:ln w="9525">
            <a:noFill/>
            <a:miter lim="800000"/>
            <a:headEnd/>
            <a:tailEnd/>
          </a:ln>
        </p:spPr>
      </p:pic>
      <p:sp>
        <p:nvSpPr>
          <p:cNvPr id="4" name="Rectangle 15"/>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F8F8CD57-B672-4060-9AE0-F371212DFB35}" type="slidenum">
              <a:rPr lang="en-US" altLang="ko-KR" sz="1000">
                <a:ea typeface="굴림" charset="-127"/>
              </a:rPr>
              <a:pPr/>
              <a:t>‹#›</a:t>
            </a:fld>
            <a:endParaRPr lang="en-US" altLang="ko-KR" sz="1000">
              <a:ea typeface="굴림" charset="-127"/>
            </a:endParaRPr>
          </a:p>
        </p:txBody>
      </p:sp>
      <p:pic>
        <p:nvPicPr>
          <p:cNvPr id="5" name="Picture 53" descr="RIGHTS copy"/>
          <p:cNvPicPr>
            <a:picLocks noChangeAspect="1" noChangeArrowheads="1"/>
          </p:cNvPicPr>
          <p:nvPr userDrawn="1"/>
        </p:nvPicPr>
        <p:blipFill>
          <a:blip r:embed="rId5" cstate="print"/>
          <a:srcRect/>
          <a:stretch>
            <a:fillRect/>
          </a:stretch>
        </p:blipFill>
        <p:spPr bwMode="auto">
          <a:xfrm>
            <a:off x="4244975" y="4889500"/>
            <a:ext cx="654050" cy="61913"/>
          </a:xfrm>
          <a:prstGeom prst="rect">
            <a:avLst/>
          </a:prstGeom>
          <a:noFill/>
          <a:ln w="9525">
            <a:noFill/>
            <a:miter lim="800000"/>
            <a:headEnd/>
            <a:tailEnd/>
          </a:ln>
        </p:spPr>
      </p:pic>
      <p:pic>
        <p:nvPicPr>
          <p:cNvPr id="6" name="Picture 56" descr="HDF-041_MAIN"/>
          <p:cNvPicPr>
            <a:picLocks noChangeAspect="1" noChangeArrowheads="1"/>
          </p:cNvPicPr>
          <p:nvPr userDrawn="1"/>
        </p:nvPicPr>
        <p:blipFill>
          <a:blip r:embed="rId6" cstate="print"/>
          <a:srcRect l="43837" t="70393"/>
          <a:stretch>
            <a:fillRect/>
          </a:stretch>
        </p:blipFill>
        <p:spPr bwMode="auto">
          <a:xfrm>
            <a:off x="4614863" y="5064125"/>
            <a:ext cx="4537075" cy="1793875"/>
          </a:xfrm>
          <a:prstGeom prst="rect">
            <a:avLst/>
          </a:prstGeom>
          <a:noFill/>
          <a:ln w="9525">
            <a:noFill/>
            <a:miter lim="800000"/>
            <a:headEnd/>
            <a:tailEnd/>
          </a:ln>
        </p:spPr>
      </p:pic>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7AA1000-0A99-428A-AC4D-A38A062FB6F2}"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563F052D-33B6-4ADD-B21D-1604A41EE76F}"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73850" y="388938"/>
            <a:ext cx="2130425" cy="2312987"/>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80988" y="388938"/>
            <a:ext cx="6240462" cy="231298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DD8EBCD9-12FD-4DAD-8FC6-9BE93D0557B7}"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E1E68D1B-BE7D-46A7-9B05-C48A3E93FD48}"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6996863A-585A-4F09-9F38-268485FFC92B}"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4066E361-322F-46E8-9DA1-B5BA692235E3}" type="slidenum">
              <a:rPr lang="en-US" altLang="ko-KR"/>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E16E3213-B471-4925-9CE5-B945727716E9}" type="slidenum">
              <a:rPr lang="en-US" altLang="ko-KR"/>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F926C67E-3534-44CA-9E79-6C02D3BE14CC}" type="slidenum">
              <a:rPr lang="en-US" altLang="ko-KR"/>
              <a:pPr>
                <a:defRPr/>
              </a:pPr>
              <a:t>‹#›</a:t>
            </a:fld>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41E98862-59DA-48E2-A4E4-51A05488B519}" type="slidenum">
              <a:rPr lang="en-US" altLang="ko-KR"/>
              <a:pPr>
                <a:defRPr/>
              </a:pPr>
              <a:t>‹#›</a:t>
            </a:fld>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852FB78E-957E-4E4B-9E81-8770B218ACE4}" type="slidenum">
              <a:rPr lang="en-US" altLang="ko-KR"/>
              <a:pPr>
                <a:defRPr/>
              </a:pPr>
              <a:t>‹#›</a:t>
            </a:fld>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0DD19877-8C55-488A-90E8-82C511FB437E}"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2F34D268-1576-4FB9-9C42-F0AA85C8DE27}" type="slidenum">
              <a:rPr lang="en-US" altLang="ko-KR"/>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0E9D2B90-EFCA-4CA8-9405-CB66BA4C99D6}" type="slidenum">
              <a:rPr lang="en-US" altLang="ko-KR"/>
              <a:pPr>
                <a:defRPr/>
              </a:pPr>
              <a:t>‹#›</a:t>
            </a:fld>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C523BF98-4867-4A79-A878-2B1CBF2A5ABC}" type="slidenum">
              <a:rPr lang="en-US" altLang="ko-KR"/>
              <a:pPr>
                <a:defRPr/>
              </a:pPr>
              <a:t>‹#›</a:t>
            </a:fld>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D0593D08-C71E-4FD5-9C35-1B94BE6C7F06}" type="slidenum">
              <a:rPr lang="en-US" altLang="ko-KR"/>
              <a:pPr>
                <a:defRPr/>
              </a:pPr>
              <a:t>‹#›</a:t>
            </a:fld>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4BF4882F-2416-4B30-A43B-D2E625B313C6}" type="slidenum">
              <a:rPr lang="en-US" altLang="ko-KR"/>
              <a:pPr>
                <a:defRPr/>
              </a:pPr>
              <a:t>‹#›</a:t>
            </a:fld>
            <a:endParaRPr lang="en-US" altLang="ko-K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9E453CF9-B6AA-433D-8438-A109D0AAD2C5}" type="slidenum">
              <a:rPr lang="en-US" altLang="ko-KR"/>
              <a:pPr>
                <a:defRPr/>
              </a:pPr>
              <a:t>‹#›</a:t>
            </a:fld>
            <a:endParaRPr lang="en-US" altLang="ko-K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4A1B50FD-ABE4-480E-B90C-53EB1F509D88}" type="slidenum">
              <a:rPr lang="en-US" altLang="ko-KR"/>
              <a:pPr>
                <a:defRPr/>
              </a:pPr>
              <a:t>‹#›</a:t>
            </a:fld>
            <a:endParaRPr lang="en-US" altLang="ko-K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10A52501-3F5B-47D2-B862-1C174C2642CB}" type="slidenum">
              <a:rPr lang="en-US" altLang="ko-KR"/>
              <a:pPr>
                <a:defRPr/>
              </a:pPr>
              <a:t>‹#›</a:t>
            </a:fld>
            <a:endParaRPr lang="en-US" altLang="ko-K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4"/>
          <p:cNvSpPr>
            <a:spLocks noGrp="1" noChangeArrowheads="1"/>
          </p:cNvSpPr>
          <p:nvPr>
            <p:ph type="sldNum" sz="quarter" idx="12"/>
          </p:nvPr>
        </p:nvSpPr>
        <p:spPr>
          <a:ln/>
        </p:spPr>
        <p:txBody>
          <a:bodyPr/>
          <a:lstStyle>
            <a:lvl1pPr>
              <a:defRPr/>
            </a:lvl1pPr>
          </a:lstStyle>
          <a:p>
            <a:pPr>
              <a:defRPr/>
            </a:pPr>
            <a:fld id="{667D325E-EFD4-407C-A264-2AE12714D48F}" type="slidenum">
              <a:rPr lang="en-US" altLang="ko-KR"/>
              <a:pPr>
                <a:defRPr/>
              </a:pPr>
              <a:t>‹#›</a:t>
            </a:fld>
            <a:endParaRPr lang="en-US" altLang="ko-K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4"/>
          <p:cNvSpPr>
            <a:spLocks noGrp="1" noChangeArrowheads="1"/>
          </p:cNvSpPr>
          <p:nvPr>
            <p:ph type="sldNum" sz="quarter" idx="12"/>
          </p:nvPr>
        </p:nvSpPr>
        <p:spPr>
          <a:ln/>
        </p:spPr>
        <p:txBody>
          <a:bodyPr/>
          <a:lstStyle>
            <a:lvl1pPr>
              <a:defRPr/>
            </a:lvl1pPr>
          </a:lstStyle>
          <a:p>
            <a:pPr>
              <a:defRPr/>
            </a:pPr>
            <a:fld id="{2CA41E18-C0E6-40C1-8107-B44898D15FF0}" type="slidenum">
              <a:rPr lang="en-US" altLang="ko-KR"/>
              <a:pPr>
                <a:defRPr/>
              </a:pPr>
              <a:t>‹#›</a:t>
            </a:fld>
            <a:endParaRPr lang="en-US" altLang="ko-K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4"/>
          <p:cNvSpPr>
            <a:spLocks noGrp="1" noChangeArrowheads="1"/>
          </p:cNvSpPr>
          <p:nvPr>
            <p:ph type="sldNum" sz="quarter" idx="12"/>
          </p:nvPr>
        </p:nvSpPr>
        <p:spPr>
          <a:ln/>
        </p:spPr>
        <p:txBody>
          <a:bodyPr/>
          <a:lstStyle>
            <a:lvl1pPr>
              <a:defRPr/>
            </a:lvl1pPr>
          </a:lstStyle>
          <a:p>
            <a:pPr>
              <a:defRPr/>
            </a:pPr>
            <a:fld id="{1B81A1C8-64D1-4D23-8FCB-A99A3478EABB}"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14"/>
          <p:cNvSpPr>
            <a:spLocks noGrp="1" noChangeArrowheads="1"/>
          </p:cNvSpPr>
          <p:nvPr>
            <p:ph type="sldNum" sz="quarter" idx="12"/>
          </p:nvPr>
        </p:nvSpPr>
        <p:spPr>
          <a:ln/>
        </p:spPr>
        <p:txBody>
          <a:bodyPr/>
          <a:lstStyle>
            <a:lvl1pPr>
              <a:defRPr/>
            </a:lvl1pPr>
          </a:lstStyle>
          <a:p>
            <a:pPr>
              <a:defRPr/>
            </a:pPr>
            <a:fld id="{0EC7BED3-0680-4D15-A6AA-986C443B1422}" type="slidenum">
              <a:rPr lang="en-US" altLang="ko-KR"/>
              <a:pPr>
                <a:defRPr/>
              </a:pPr>
              <a:t>‹#›</a:t>
            </a:fld>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5A6D1054-E063-4F42-A3DA-57A3AFDA6412}" type="slidenum">
              <a:rPr lang="en-US" altLang="ko-KR"/>
              <a:pPr>
                <a:defRPr/>
              </a:pPr>
              <a:t>‹#›</a:t>
            </a:fld>
            <a:endParaRPr lang="en-US" altLang="ko-K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2BEBEB86-C951-419F-BCEB-B63CE003991E}" type="slidenum">
              <a:rPr lang="en-US" altLang="ko-KR"/>
              <a:pPr>
                <a:defRPr/>
              </a:pPr>
              <a:t>‹#›</a:t>
            </a:fld>
            <a:endParaRPr lang="en-US" altLang="ko-K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E0AA28DF-B338-4434-8676-164C5E6874ED}" type="slidenum">
              <a:rPr lang="en-US" altLang="ko-KR"/>
              <a:pPr>
                <a:defRPr/>
              </a:pPr>
              <a:t>‹#›</a:t>
            </a:fld>
            <a:endParaRPr lang="en-US" altLang="ko-K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73EF5905-6A49-487C-846F-AB1F3A6C4E5E}" type="slidenum">
              <a:rPr lang="en-US" altLang="ko-KR"/>
              <a:pPr>
                <a:defRPr/>
              </a:pPr>
              <a:t>‹#›</a:t>
            </a:fld>
            <a:endParaRPr lang="en-US" altLang="ko-K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0539574A-97FC-411F-8278-7B007D321A91}" type="slidenum">
              <a:rPr lang="en-US" altLang="ko-KR"/>
              <a:pPr>
                <a:defRPr/>
              </a:pPr>
              <a:t>‹#›</a:t>
            </a:fld>
            <a:endParaRPr lang="en-US" altLang="ko-K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F053AFC8-8493-4647-BB95-42AB51CEE784}" type="slidenum">
              <a:rPr lang="en-US" altLang="ko-KR"/>
              <a:pPr>
                <a:defRPr/>
              </a:pPr>
              <a:t>‹#›</a:t>
            </a:fld>
            <a:endParaRPr lang="en-US" altLang="ko-K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B66BEC37-8F79-45C8-BB04-022CFE139441}" type="slidenum">
              <a:rPr lang="en-US" altLang="ko-KR"/>
              <a:pPr>
                <a:defRPr/>
              </a:pPr>
              <a:t>‹#›</a:t>
            </a:fld>
            <a:endParaRPr lang="en-US" altLang="ko-K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65821D0C-23BA-4CCC-9914-2DFB6A8D048C}" type="slidenum">
              <a:rPr lang="en-US" altLang="ko-KR"/>
              <a:pPr>
                <a:defRPr/>
              </a:pPr>
              <a:t>‹#›</a:t>
            </a:fld>
            <a:endParaRPr lang="en-US" altLang="ko-K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4"/>
          <p:cNvSpPr>
            <a:spLocks noGrp="1" noChangeArrowheads="1"/>
          </p:cNvSpPr>
          <p:nvPr>
            <p:ph type="sldNum" sz="quarter" idx="12"/>
          </p:nvPr>
        </p:nvSpPr>
        <p:spPr>
          <a:ln/>
        </p:spPr>
        <p:txBody>
          <a:bodyPr/>
          <a:lstStyle>
            <a:lvl1pPr>
              <a:defRPr/>
            </a:lvl1pPr>
          </a:lstStyle>
          <a:p>
            <a:pPr>
              <a:defRPr/>
            </a:pPr>
            <a:fld id="{DA7E3EFA-F09E-45E2-86DD-F37A7F03D900}" type="slidenum">
              <a:rPr lang="en-US" altLang="ko-KR"/>
              <a:pPr>
                <a:defRPr/>
              </a:pPr>
              <a:t>‹#›</a:t>
            </a:fld>
            <a:endParaRPr lang="en-US" altLang="ko-K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4"/>
          <p:cNvSpPr>
            <a:spLocks noGrp="1" noChangeArrowheads="1"/>
          </p:cNvSpPr>
          <p:nvPr>
            <p:ph type="sldNum" sz="quarter" idx="12"/>
          </p:nvPr>
        </p:nvSpPr>
        <p:spPr>
          <a:ln/>
        </p:spPr>
        <p:txBody>
          <a:bodyPr/>
          <a:lstStyle>
            <a:lvl1pPr>
              <a:defRPr/>
            </a:lvl1pPr>
          </a:lstStyle>
          <a:p>
            <a:pPr>
              <a:defRPr/>
            </a:pPr>
            <a:fld id="{412FC8F5-D57C-4E3C-A5D8-5F1ADFD17B74}"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80988" y="1271588"/>
            <a:ext cx="4184650" cy="143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8038" y="1271588"/>
            <a:ext cx="4186237" cy="1430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F1321FB1-41A1-41C4-B2AF-36C431F579F9}" type="slidenum">
              <a:rPr lang="en-US" altLang="ko-KR"/>
              <a:pPr>
                <a:defRPr/>
              </a:pPr>
              <a:t>‹#›</a:t>
            </a:fld>
            <a:endParaRPr lang="en-US" altLang="ko-K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4"/>
          <p:cNvSpPr>
            <a:spLocks noGrp="1" noChangeArrowheads="1"/>
          </p:cNvSpPr>
          <p:nvPr>
            <p:ph type="sldNum" sz="quarter" idx="12"/>
          </p:nvPr>
        </p:nvSpPr>
        <p:spPr>
          <a:ln/>
        </p:spPr>
        <p:txBody>
          <a:bodyPr/>
          <a:lstStyle>
            <a:lvl1pPr>
              <a:defRPr/>
            </a:lvl1pPr>
          </a:lstStyle>
          <a:p>
            <a:pPr>
              <a:defRPr/>
            </a:pPr>
            <a:fld id="{E8AD74C7-3E7C-43C3-9AD8-1E4C9AA704C0}" type="slidenum">
              <a:rPr lang="en-US" altLang="ko-KR"/>
              <a:pPr>
                <a:defRPr/>
              </a:pPr>
              <a:t>‹#›</a:t>
            </a:fld>
            <a:endParaRPr lang="en-US" altLang="ko-K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130C32DC-433D-4A3B-87D8-309A78E1E6F9}" type="slidenum">
              <a:rPr lang="en-US" altLang="ko-KR"/>
              <a:pPr>
                <a:defRPr/>
              </a:pPr>
              <a:t>‹#›</a:t>
            </a:fld>
            <a:endParaRPr lang="en-US" altLang="ko-K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D1119AB9-9086-4DCC-93BC-B63E2309695A}" type="slidenum">
              <a:rPr lang="en-US" altLang="ko-KR"/>
              <a:pPr>
                <a:defRPr/>
              </a:pPr>
              <a:t>‹#›</a:t>
            </a:fld>
            <a:endParaRPr lang="en-US" altLang="ko-K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CDCAB4F9-2DA6-48E7-B6DF-F61DD2C3A464}" type="slidenum">
              <a:rPr lang="en-US" altLang="ko-KR"/>
              <a:pPr>
                <a:defRPr/>
              </a:pPr>
              <a:t>‹#›</a:t>
            </a:fld>
            <a:endParaRPr lang="en-US" altLang="ko-K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ln/>
        </p:spPr>
        <p:txBody>
          <a:bodyPr/>
          <a:lstStyle>
            <a:lvl1pPr>
              <a:defRPr/>
            </a:lvl1pPr>
          </a:lstStyle>
          <a:p>
            <a:pPr>
              <a:defRPr/>
            </a:pPr>
            <a:fld id="{38B2955E-5A6B-4C95-BF29-B9F500D7A4C1}" type="slidenum">
              <a:rPr lang="en-US" altLang="ko-KR"/>
              <a:pPr>
                <a:defRPr/>
              </a:pPr>
              <a:t>‹#›</a:t>
            </a:fld>
            <a:endParaRPr lang="en-US" altLang="ko-K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14"/>
          <p:cNvSpPr>
            <a:spLocks noGrp="1" noChangeArrowheads="1"/>
          </p:cNvSpPr>
          <p:nvPr>
            <p:ph type="sldNum" sz="quarter" idx="12"/>
          </p:nvPr>
        </p:nvSpPr>
        <p:spPr>
          <a:ln/>
        </p:spPr>
        <p:txBody>
          <a:bodyPr/>
          <a:lstStyle>
            <a:lvl1pPr>
              <a:defRPr/>
            </a:lvl1pPr>
          </a:lstStyle>
          <a:p>
            <a:pPr>
              <a:defRPr/>
            </a:pPr>
            <a:fld id="{919927B0-CAC2-426F-AFFC-C243C90BB282}" type="slidenum">
              <a:rPr lang="en-US" altLang="ko-KR"/>
              <a:pPr>
                <a:defRPr/>
              </a:pPr>
              <a:t>‹#›</a:t>
            </a:fld>
            <a:endParaRPr lang="en-US" altLang="ko-K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50" descr="HDF-049_MAIN"/>
          <p:cNvPicPr>
            <a:picLocks noChangeAspect="1" noChangeArrowheads="1"/>
          </p:cNvPicPr>
          <p:nvPr userDrawn="1"/>
        </p:nvPicPr>
        <p:blipFill>
          <a:blip r:embed="rId3" cstate="print"/>
          <a:srcRect t="67036"/>
          <a:stretch>
            <a:fillRect/>
          </a:stretch>
        </p:blipFill>
        <p:spPr bwMode="auto">
          <a:xfrm>
            <a:off x="-1588" y="4598988"/>
            <a:ext cx="9148763" cy="2262187"/>
          </a:xfrm>
          <a:prstGeom prst="rect">
            <a:avLst/>
          </a:prstGeom>
          <a:noFill/>
          <a:ln w="9525">
            <a:noFill/>
            <a:miter lim="800000"/>
            <a:headEnd/>
            <a:tailEnd/>
          </a:ln>
        </p:spPr>
      </p:pic>
      <p:pic>
        <p:nvPicPr>
          <p:cNvPr id="3" name="Picture 37" descr="HDF-033_MAIN_03"/>
          <p:cNvPicPr>
            <a:picLocks noChangeAspect="1" noChangeArrowheads="1"/>
          </p:cNvPicPr>
          <p:nvPr userDrawn="1"/>
        </p:nvPicPr>
        <p:blipFill>
          <a:blip r:embed="rId4" cstate="print"/>
          <a:srcRect l="23421" t="50000" r="10625" b="38078"/>
          <a:stretch>
            <a:fillRect/>
          </a:stretch>
        </p:blipFill>
        <p:spPr bwMode="auto">
          <a:xfrm>
            <a:off x="1431925" y="4300538"/>
            <a:ext cx="6030913" cy="817562"/>
          </a:xfrm>
          <a:prstGeom prst="rect">
            <a:avLst/>
          </a:prstGeom>
          <a:noFill/>
          <a:ln w="9525">
            <a:noFill/>
            <a:miter lim="800000"/>
            <a:headEnd/>
            <a:tailEnd/>
          </a:ln>
        </p:spPr>
      </p:pic>
      <p:sp>
        <p:nvSpPr>
          <p:cNvPr id="4" name="Rectangle 15"/>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C9331802-13B9-4799-B5C5-07B6C2167E11}" type="slidenum">
              <a:rPr lang="en-US" altLang="ko-KR" sz="1000">
                <a:ea typeface="굴림" charset="-127"/>
              </a:rPr>
              <a:pPr/>
              <a:t>‹#›</a:t>
            </a:fld>
            <a:endParaRPr lang="en-US" altLang="ko-KR" sz="1000">
              <a:ea typeface="굴림" charset="-127"/>
            </a:endParaRPr>
          </a:p>
        </p:txBody>
      </p:sp>
      <p:pic>
        <p:nvPicPr>
          <p:cNvPr id="5" name="Picture 53" descr="RIGHTS copy"/>
          <p:cNvPicPr>
            <a:picLocks noChangeAspect="1" noChangeArrowheads="1"/>
          </p:cNvPicPr>
          <p:nvPr userDrawn="1"/>
        </p:nvPicPr>
        <p:blipFill>
          <a:blip r:embed="rId5" cstate="print"/>
          <a:srcRect/>
          <a:stretch>
            <a:fillRect/>
          </a:stretch>
        </p:blipFill>
        <p:spPr bwMode="auto">
          <a:xfrm>
            <a:off x="4244975" y="4889500"/>
            <a:ext cx="654050" cy="61913"/>
          </a:xfrm>
          <a:prstGeom prst="rect">
            <a:avLst/>
          </a:prstGeom>
          <a:noFill/>
          <a:ln w="9525">
            <a:noFill/>
            <a:miter lim="800000"/>
            <a:headEnd/>
            <a:tailEnd/>
          </a:ln>
        </p:spPr>
      </p:pic>
      <p:pic>
        <p:nvPicPr>
          <p:cNvPr id="6" name="Picture 56" descr="HDF-041_MAIN"/>
          <p:cNvPicPr>
            <a:picLocks noChangeAspect="1" noChangeArrowheads="1"/>
          </p:cNvPicPr>
          <p:nvPr userDrawn="1"/>
        </p:nvPicPr>
        <p:blipFill>
          <a:blip r:embed="rId6" cstate="print"/>
          <a:srcRect l="43837" t="70393"/>
          <a:stretch>
            <a:fillRect/>
          </a:stretch>
        </p:blipFill>
        <p:spPr bwMode="auto">
          <a:xfrm>
            <a:off x="4614863" y="5064125"/>
            <a:ext cx="4537075" cy="1793875"/>
          </a:xfrm>
          <a:prstGeom prst="rect">
            <a:avLst/>
          </a:prstGeom>
          <a:noFill/>
          <a:ln w="9525">
            <a:noFill/>
            <a:miter lim="800000"/>
            <a:headEnd/>
            <a:tailEnd/>
          </a:ln>
        </p:spPr>
      </p:pic>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3168FA1-532A-4482-8574-E87C8D9A398D}"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14"/>
          <p:cNvSpPr>
            <a:spLocks noGrp="1" noChangeArrowheads="1"/>
          </p:cNvSpPr>
          <p:nvPr>
            <p:ph type="sldNum" sz="quarter" idx="12"/>
          </p:nvPr>
        </p:nvSpPr>
        <p:spPr>
          <a:ln/>
        </p:spPr>
        <p:txBody>
          <a:bodyPr/>
          <a:lstStyle>
            <a:lvl1pPr>
              <a:defRPr/>
            </a:lvl1pPr>
          </a:lstStyle>
          <a:p>
            <a:pPr>
              <a:defRPr/>
            </a:pPr>
            <a:fld id="{5D48375D-4682-4D1B-B8E8-F31C15302488}"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14"/>
          <p:cNvSpPr>
            <a:spLocks noGrp="1" noChangeArrowheads="1"/>
          </p:cNvSpPr>
          <p:nvPr>
            <p:ph type="sldNum" sz="quarter" idx="12"/>
          </p:nvPr>
        </p:nvSpPr>
        <p:spPr>
          <a:ln/>
        </p:spPr>
        <p:txBody>
          <a:bodyPr/>
          <a:lstStyle>
            <a:lvl1pPr>
              <a:defRPr/>
            </a:lvl1pPr>
          </a:lstStyle>
          <a:p>
            <a:pPr>
              <a:defRPr/>
            </a:pPr>
            <a:fld id="{86CC239B-8D34-47A2-A5C1-A5A3E41A6496}"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046F2786-EFD2-4379-B580-A097B27027A0}"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14"/>
          <p:cNvSpPr>
            <a:spLocks noGrp="1" noChangeArrowheads="1"/>
          </p:cNvSpPr>
          <p:nvPr>
            <p:ph type="sldNum" sz="quarter" idx="12"/>
          </p:nvPr>
        </p:nvSpPr>
        <p:spPr>
          <a:ln/>
        </p:spPr>
        <p:txBody>
          <a:bodyPr/>
          <a:lstStyle>
            <a:lvl1pPr>
              <a:defRPr/>
            </a:lvl1pPr>
          </a:lstStyle>
          <a:p>
            <a:pPr>
              <a:defRPr/>
            </a:pPr>
            <a:fld id="{0FCD2DAD-BF3B-4782-8CF8-207689ED763C}"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280988" y="388938"/>
            <a:ext cx="85232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ko-KR" smtClean="0"/>
              <a:t>CLICK AND INPUT TEXT</a:t>
            </a:r>
          </a:p>
        </p:txBody>
      </p:sp>
      <p:sp>
        <p:nvSpPr>
          <p:cNvPr id="1027" name="Rectangle 11"/>
          <p:cNvSpPr>
            <a:spLocks noGrp="1" noChangeArrowheads="1"/>
          </p:cNvSpPr>
          <p:nvPr>
            <p:ph type="body" idx="1"/>
          </p:nvPr>
        </p:nvSpPr>
        <p:spPr bwMode="auto">
          <a:xfrm>
            <a:off x="280988" y="1271588"/>
            <a:ext cx="8523287" cy="1430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3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굴림" charset="-127"/>
                <a:ea typeface="굴림" charset="-127"/>
              </a:defRPr>
            </a:lvl1pPr>
          </a:lstStyle>
          <a:p>
            <a:pPr>
              <a:defRPr/>
            </a:pPr>
            <a:endParaRPr lang="en-US" altLang="ko-KR"/>
          </a:p>
        </p:txBody>
      </p:sp>
      <p:sp>
        <p:nvSpPr>
          <p:cNvPr id="1037" name="Rectangle 1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굴림" charset="-127"/>
                <a:ea typeface="굴림" charset="-127"/>
              </a:defRPr>
            </a:lvl1pPr>
          </a:lstStyle>
          <a:p>
            <a:pPr>
              <a:defRPr/>
            </a:pPr>
            <a:endParaRPr lang="en-US" altLang="ko-KR"/>
          </a:p>
        </p:txBody>
      </p:sp>
      <p:sp>
        <p:nvSpPr>
          <p:cNvPr id="1038" name="Rectangle 1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굴림" charset="-127"/>
                <a:ea typeface="굴림" charset="-127"/>
              </a:defRPr>
            </a:lvl1pPr>
          </a:lstStyle>
          <a:p>
            <a:pPr>
              <a:defRPr/>
            </a:pPr>
            <a:fld id="{FF7089C9-81B7-442C-B2FB-134BE758C468}" type="slidenum">
              <a:rPr lang="en-US" altLang="ko-KR"/>
              <a:pPr>
                <a:defRPr/>
              </a:pPr>
              <a:t>‹#›</a:t>
            </a:fld>
            <a:endParaRPr lang="en-US" altLang="ko-KR"/>
          </a:p>
        </p:txBody>
      </p:sp>
      <p:grpSp>
        <p:nvGrpSpPr>
          <p:cNvPr id="1031" name="Group 32"/>
          <p:cNvGrpSpPr>
            <a:grpSpLocks/>
          </p:cNvGrpSpPr>
          <p:nvPr userDrawn="1"/>
        </p:nvGrpSpPr>
        <p:grpSpPr bwMode="auto">
          <a:xfrm>
            <a:off x="3175" y="1019175"/>
            <a:ext cx="9139238" cy="5829300"/>
            <a:chOff x="2" y="642"/>
            <a:chExt cx="5757" cy="3672"/>
          </a:xfrm>
        </p:grpSpPr>
        <p:grpSp>
          <p:nvGrpSpPr>
            <p:cNvPr id="1033" name="Group 25"/>
            <p:cNvGrpSpPr>
              <a:grpSpLocks/>
            </p:cNvGrpSpPr>
            <p:nvPr userDrawn="1"/>
          </p:nvGrpSpPr>
          <p:grpSpPr bwMode="auto">
            <a:xfrm>
              <a:off x="2" y="749"/>
              <a:ext cx="5757" cy="3565"/>
              <a:chOff x="2" y="531"/>
              <a:chExt cx="5757" cy="3783"/>
            </a:xfrm>
          </p:grpSpPr>
          <p:grpSp>
            <p:nvGrpSpPr>
              <p:cNvPr id="1035" name="Group 26"/>
              <p:cNvGrpSpPr>
                <a:grpSpLocks/>
              </p:cNvGrpSpPr>
              <p:nvPr userDrawn="1"/>
            </p:nvGrpSpPr>
            <p:grpSpPr bwMode="auto">
              <a:xfrm>
                <a:off x="244" y="531"/>
                <a:ext cx="5296" cy="3783"/>
                <a:chOff x="212" y="615"/>
                <a:chExt cx="5338" cy="3705"/>
              </a:xfrm>
            </p:grpSpPr>
            <p:sp>
              <p:nvSpPr>
                <p:cNvPr id="2" name="Line 27"/>
                <p:cNvSpPr>
                  <a:spLocks noChangeShapeType="1"/>
                </p:cNvSpPr>
                <p:nvPr userDrawn="1"/>
              </p:nvSpPr>
              <p:spPr bwMode="auto">
                <a:xfrm>
                  <a:off x="212" y="615"/>
                  <a:ext cx="0" cy="3705"/>
                </a:xfrm>
                <a:prstGeom prst="line">
                  <a:avLst/>
                </a:prstGeom>
                <a:noFill/>
                <a:ln w="6350">
                  <a:solidFill>
                    <a:srgbClr val="333333"/>
                  </a:solidFill>
                  <a:round/>
                  <a:headEnd/>
                  <a:tailEnd/>
                </a:ln>
                <a:effectLst/>
              </p:spPr>
              <p:txBody>
                <a:bodyPr/>
                <a:lstStyle/>
                <a:p>
                  <a:endParaRPr lang="ko-KR" altLang="en-US"/>
                </a:p>
              </p:txBody>
            </p:sp>
            <p:sp>
              <p:nvSpPr>
                <p:cNvPr id="1039" name="Line 28"/>
                <p:cNvSpPr>
                  <a:spLocks noChangeShapeType="1"/>
                </p:cNvSpPr>
                <p:nvPr userDrawn="1"/>
              </p:nvSpPr>
              <p:spPr bwMode="auto">
                <a:xfrm>
                  <a:off x="5550" y="615"/>
                  <a:ext cx="0" cy="3705"/>
                </a:xfrm>
                <a:prstGeom prst="line">
                  <a:avLst/>
                </a:prstGeom>
                <a:noFill/>
                <a:ln w="6350">
                  <a:solidFill>
                    <a:srgbClr val="333333"/>
                  </a:solidFill>
                  <a:round/>
                  <a:headEnd/>
                  <a:tailEnd/>
                </a:ln>
                <a:effectLst/>
              </p:spPr>
              <p:txBody>
                <a:bodyPr/>
                <a:lstStyle/>
                <a:p>
                  <a:endParaRPr lang="ko-KR" altLang="en-US"/>
                </a:p>
              </p:txBody>
            </p:sp>
          </p:grpSp>
          <p:sp>
            <p:nvSpPr>
              <p:cNvPr id="3" name="Line 29"/>
              <p:cNvSpPr>
                <a:spLocks noChangeShapeType="1"/>
              </p:cNvSpPr>
              <p:nvPr userDrawn="1"/>
            </p:nvSpPr>
            <p:spPr bwMode="auto">
              <a:xfrm rot="5400000">
                <a:off x="2881" y="-2229"/>
                <a:ext cx="0" cy="5757"/>
              </a:xfrm>
              <a:prstGeom prst="line">
                <a:avLst/>
              </a:prstGeom>
              <a:noFill/>
              <a:ln w="6350">
                <a:solidFill>
                  <a:srgbClr val="333333"/>
                </a:solidFill>
                <a:round/>
                <a:headEnd/>
                <a:tailEnd/>
              </a:ln>
              <a:effectLst/>
            </p:spPr>
            <p:txBody>
              <a:bodyPr/>
              <a:lstStyle/>
              <a:p>
                <a:endParaRPr lang="ko-KR" altLang="en-US"/>
              </a:p>
            </p:txBody>
          </p:sp>
          <p:sp>
            <p:nvSpPr>
              <p:cNvPr id="4" name="Line 30"/>
              <p:cNvSpPr>
                <a:spLocks noChangeShapeType="1"/>
              </p:cNvSpPr>
              <p:nvPr userDrawn="1"/>
            </p:nvSpPr>
            <p:spPr bwMode="auto">
              <a:xfrm rot="5400000">
                <a:off x="2881" y="1283"/>
                <a:ext cx="0" cy="5757"/>
              </a:xfrm>
              <a:prstGeom prst="line">
                <a:avLst/>
              </a:prstGeom>
              <a:noFill/>
              <a:ln w="6350">
                <a:solidFill>
                  <a:srgbClr val="333333"/>
                </a:solidFill>
                <a:round/>
                <a:headEnd/>
                <a:tailEnd/>
              </a:ln>
              <a:effectLst/>
            </p:spPr>
            <p:txBody>
              <a:bodyPr/>
              <a:lstStyle/>
              <a:p>
                <a:endParaRPr lang="ko-KR" altLang="en-US"/>
              </a:p>
            </p:txBody>
          </p:sp>
        </p:grpSp>
        <p:sp>
          <p:nvSpPr>
            <p:cNvPr id="1034" name="AutoShape 31"/>
            <p:cNvSpPr>
              <a:spLocks noChangeArrowheads="1"/>
            </p:cNvSpPr>
            <p:nvPr userDrawn="1"/>
          </p:nvSpPr>
          <p:spPr bwMode="auto">
            <a:xfrm flipH="1">
              <a:off x="4571" y="642"/>
              <a:ext cx="972" cy="158"/>
            </a:xfrm>
            <a:prstGeom prst="wedgeRectCallout">
              <a:avLst>
                <a:gd name="adj1" fmla="val -412"/>
                <a:gd name="adj2" fmla="val 90736"/>
              </a:avLst>
            </a:prstGeom>
            <a:solidFill>
              <a:schemeClr val="tx1"/>
            </a:solidFill>
            <a:ln w="12700">
              <a:solidFill>
                <a:srgbClr val="333333"/>
              </a:solidFill>
              <a:miter lim="800000"/>
              <a:headEnd/>
              <a:tailEnd/>
            </a:ln>
            <a:effectLst/>
          </p:spPr>
          <p:txBody>
            <a:bodyPr/>
            <a:lstStyle/>
            <a:p>
              <a:pPr algn="ctr"/>
              <a:r>
                <a:rPr lang="en-US" altLang="ko-KR" sz="1000">
                  <a:solidFill>
                    <a:schemeClr val="bg1"/>
                  </a:solidFill>
                  <a:ea typeface="굴림" charset="-127"/>
                </a:rPr>
                <a:t>DESIGN GUIDELINE</a:t>
              </a:r>
            </a:p>
          </p:txBody>
        </p:sp>
      </p:grpSp>
      <p:sp>
        <p:nvSpPr>
          <p:cNvPr id="1032" name="Rectangle 34"/>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E1C1DC9B-D0AA-4ACF-8E72-F45D0120EFBD}" type="slidenum">
              <a:rPr lang="en-US" altLang="ko-KR" sz="1000">
                <a:ea typeface="굴림" charset="-127"/>
              </a:rPr>
              <a:pPr/>
              <a:t>‹#›</a:t>
            </a:fld>
            <a:endParaRPr lang="en-US" altLang="ko-KR" sz="1000">
              <a:ea typeface="굴림" charset="-127"/>
            </a:endParaRPr>
          </a:p>
        </p:txBody>
      </p:sp>
    </p:spTree>
  </p:cSld>
  <p:clrMap bg1="lt1" tx1="dk1" bg2="lt2" tx2="dk2" accent1="accent1" accent2="accent2" accent3="accent3" accent4="accent4" accent5="accent5" accent6="accent6" hlink="hlink" folHlink="folHlink"/>
  <p:sldLayoutIdLst>
    <p:sldLayoutId id="2147483938"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rtl="0" eaLnBrk="0" fontAlgn="base" latinLnBrk="1" hangingPunct="0">
        <a:spcBef>
          <a:spcPct val="0"/>
        </a:spcBef>
        <a:spcAft>
          <a:spcPct val="0"/>
        </a:spcAft>
        <a:defRPr kumimoji="1" sz="3000">
          <a:solidFill>
            <a:schemeClr val="bg1"/>
          </a:solidFill>
          <a:latin typeface="+mj-lt"/>
          <a:ea typeface="+mj-ea"/>
          <a:cs typeface="+mj-cs"/>
        </a:defRPr>
      </a:lvl1pPr>
      <a:lvl2pPr algn="l" rtl="0" eaLnBrk="0" fontAlgn="base" latinLnBrk="1" hangingPunct="0">
        <a:spcBef>
          <a:spcPct val="0"/>
        </a:spcBef>
        <a:spcAft>
          <a:spcPct val="0"/>
        </a:spcAft>
        <a:defRPr kumimoji="1" sz="3000">
          <a:solidFill>
            <a:schemeClr val="bg1"/>
          </a:solidFill>
          <a:latin typeface="Arial" charset="0"/>
          <a:ea typeface="HY견고딕" pitchFamily="18" charset="-127"/>
        </a:defRPr>
      </a:lvl2pPr>
      <a:lvl3pPr algn="l" rtl="0" eaLnBrk="0" fontAlgn="base" latinLnBrk="1" hangingPunct="0">
        <a:spcBef>
          <a:spcPct val="0"/>
        </a:spcBef>
        <a:spcAft>
          <a:spcPct val="0"/>
        </a:spcAft>
        <a:defRPr kumimoji="1" sz="3000">
          <a:solidFill>
            <a:schemeClr val="bg1"/>
          </a:solidFill>
          <a:latin typeface="Arial" charset="0"/>
          <a:ea typeface="HY견고딕" pitchFamily="18" charset="-127"/>
        </a:defRPr>
      </a:lvl3pPr>
      <a:lvl4pPr algn="l" rtl="0" eaLnBrk="0" fontAlgn="base" latinLnBrk="1" hangingPunct="0">
        <a:spcBef>
          <a:spcPct val="0"/>
        </a:spcBef>
        <a:spcAft>
          <a:spcPct val="0"/>
        </a:spcAft>
        <a:defRPr kumimoji="1" sz="3000">
          <a:solidFill>
            <a:schemeClr val="bg1"/>
          </a:solidFill>
          <a:latin typeface="Arial" charset="0"/>
          <a:ea typeface="HY견고딕" pitchFamily="18" charset="-127"/>
        </a:defRPr>
      </a:lvl4pPr>
      <a:lvl5pPr algn="l" rtl="0" eaLnBrk="0" fontAlgn="base" latinLnBrk="1" hangingPunct="0">
        <a:spcBef>
          <a:spcPct val="0"/>
        </a:spcBef>
        <a:spcAft>
          <a:spcPct val="0"/>
        </a:spcAft>
        <a:defRPr kumimoji="1" sz="3000">
          <a:solidFill>
            <a:schemeClr val="bg1"/>
          </a:solidFill>
          <a:latin typeface="Arial" charset="0"/>
          <a:ea typeface="HY견고딕" pitchFamily="18" charset="-127"/>
        </a:defRPr>
      </a:lvl5pPr>
      <a:lvl6pPr marL="457200" algn="l" rtl="0" fontAlgn="base" latinLnBrk="1">
        <a:spcBef>
          <a:spcPct val="0"/>
        </a:spcBef>
        <a:spcAft>
          <a:spcPct val="0"/>
        </a:spcAft>
        <a:defRPr kumimoji="1" sz="3000">
          <a:solidFill>
            <a:schemeClr val="bg1"/>
          </a:solidFill>
          <a:latin typeface="Arial" charset="0"/>
          <a:ea typeface="HY견고딕" pitchFamily="18" charset="-127"/>
        </a:defRPr>
      </a:lvl6pPr>
      <a:lvl7pPr marL="914400" algn="l" rtl="0" fontAlgn="base" latinLnBrk="1">
        <a:spcBef>
          <a:spcPct val="0"/>
        </a:spcBef>
        <a:spcAft>
          <a:spcPct val="0"/>
        </a:spcAft>
        <a:defRPr kumimoji="1" sz="3000">
          <a:solidFill>
            <a:schemeClr val="bg1"/>
          </a:solidFill>
          <a:latin typeface="Arial" charset="0"/>
          <a:ea typeface="HY견고딕" pitchFamily="18" charset="-127"/>
        </a:defRPr>
      </a:lvl7pPr>
      <a:lvl8pPr marL="1371600" algn="l" rtl="0" fontAlgn="base" latinLnBrk="1">
        <a:spcBef>
          <a:spcPct val="0"/>
        </a:spcBef>
        <a:spcAft>
          <a:spcPct val="0"/>
        </a:spcAft>
        <a:defRPr kumimoji="1" sz="3000">
          <a:solidFill>
            <a:schemeClr val="bg1"/>
          </a:solidFill>
          <a:latin typeface="Arial" charset="0"/>
          <a:ea typeface="HY견고딕" pitchFamily="18" charset="-127"/>
        </a:defRPr>
      </a:lvl8pPr>
      <a:lvl9pPr marL="1828800" algn="l" rtl="0" fontAlgn="base" latinLnBrk="1">
        <a:spcBef>
          <a:spcPct val="0"/>
        </a:spcBef>
        <a:spcAft>
          <a:spcPct val="0"/>
        </a:spcAft>
        <a:defRPr kumimoji="1" sz="3000">
          <a:solidFill>
            <a:schemeClr val="bg1"/>
          </a:solidFill>
          <a:latin typeface="Arial" charset="0"/>
          <a:ea typeface="HY견고딕" pitchFamily="18" charset="-127"/>
        </a:defRPr>
      </a:lvl9pPr>
    </p:titleStyle>
    <p:bodyStyle>
      <a:lvl1pPr marL="209550" indent="-209550" algn="l" rtl="0" eaLnBrk="0" fontAlgn="base" latinLnBrk="1" hangingPunct="0">
        <a:spcBef>
          <a:spcPct val="20000"/>
        </a:spcBef>
        <a:spcAft>
          <a:spcPct val="0"/>
        </a:spcAft>
        <a:buBlip>
          <a:blip r:embed="rId14"/>
        </a:buBlip>
        <a:defRPr kumimoji="1">
          <a:solidFill>
            <a:schemeClr val="tx1"/>
          </a:solidFill>
          <a:latin typeface="+mn-lt"/>
          <a:ea typeface="+mn-ea"/>
          <a:cs typeface="+mn-cs"/>
        </a:defRPr>
      </a:lvl1pPr>
      <a:lvl2pPr marL="409575" indent="-198438" algn="l" rtl="0" eaLnBrk="0" fontAlgn="base" latinLnBrk="1" hangingPunct="0">
        <a:spcBef>
          <a:spcPct val="20000"/>
        </a:spcBef>
        <a:spcAft>
          <a:spcPct val="0"/>
        </a:spcAft>
        <a:buSzPct val="120000"/>
        <a:buBlip>
          <a:blip r:embed="rId15"/>
        </a:buBlip>
        <a:defRPr kumimoji="1" sz="1600">
          <a:solidFill>
            <a:schemeClr val="tx1"/>
          </a:solidFill>
          <a:latin typeface="+mn-lt"/>
          <a:ea typeface="+mn-ea"/>
        </a:defRPr>
      </a:lvl2pPr>
      <a:lvl3pPr marL="566738" indent="-147638" algn="l" rtl="0" eaLnBrk="0" fontAlgn="base" latinLnBrk="1" hangingPunct="0">
        <a:spcBef>
          <a:spcPct val="20000"/>
        </a:spcBef>
        <a:spcAft>
          <a:spcPct val="0"/>
        </a:spcAft>
        <a:buBlip>
          <a:blip r:embed="rId16"/>
        </a:buBlip>
        <a:defRPr kumimoji="1" sz="1400">
          <a:solidFill>
            <a:schemeClr val="tx1"/>
          </a:solidFill>
          <a:latin typeface="+mn-lt"/>
          <a:ea typeface="+mn-ea"/>
        </a:defRPr>
      </a:lvl3pPr>
      <a:lvl4pPr marL="652463" indent="-84138" algn="l" rtl="0" eaLnBrk="0" fontAlgn="base" latinLnBrk="1" hangingPunct="0">
        <a:spcBef>
          <a:spcPct val="20000"/>
        </a:spcBef>
        <a:spcAft>
          <a:spcPct val="0"/>
        </a:spcAft>
        <a:buChar char="•"/>
        <a:defRPr kumimoji="1" sz="1400">
          <a:solidFill>
            <a:srgbClr val="000000"/>
          </a:solidFill>
          <a:latin typeface="+mn-lt"/>
          <a:ea typeface="+mn-ea"/>
        </a:defRPr>
      </a:lvl4pPr>
      <a:lvl5pPr marL="654050" indent="1174750" algn="l" rtl="0" eaLnBrk="0" fontAlgn="base" latinLnBrk="1" hangingPunct="0">
        <a:spcBef>
          <a:spcPct val="20000"/>
        </a:spcBef>
        <a:spcAft>
          <a:spcPct val="0"/>
        </a:spcAft>
        <a:buFont typeface="Arial" charset="0"/>
        <a:buChar char="-"/>
        <a:defRPr kumimoji="1" sz="1200">
          <a:solidFill>
            <a:schemeClr val="tx1"/>
          </a:solidFill>
          <a:latin typeface="+mn-lt"/>
          <a:ea typeface="+mn-ea"/>
        </a:defRPr>
      </a:lvl5pPr>
      <a:lvl6pPr marL="1111250" algn="l" rtl="0" fontAlgn="base" latinLnBrk="1">
        <a:spcBef>
          <a:spcPct val="20000"/>
        </a:spcBef>
        <a:spcAft>
          <a:spcPct val="0"/>
        </a:spcAft>
        <a:buFont typeface="Arial" charset="0"/>
        <a:buChar char="-"/>
        <a:defRPr kumimoji="1" sz="1200">
          <a:solidFill>
            <a:schemeClr val="tx1"/>
          </a:solidFill>
          <a:latin typeface="+mn-lt"/>
          <a:ea typeface="+mn-ea"/>
        </a:defRPr>
      </a:lvl6pPr>
      <a:lvl7pPr marL="1568450" algn="l" rtl="0" fontAlgn="base" latinLnBrk="1">
        <a:spcBef>
          <a:spcPct val="20000"/>
        </a:spcBef>
        <a:spcAft>
          <a:spcPct val="0"/>
        </a:spcAft>
        <a:buFont typeface="Arial" charset="0"/>
        <a:buChar char="-"/>
        <a:defRPr kumimoji="1" sz="1200">
          <a:solidFill>
            <a:schemeClr val="tx1"/>
          </a:solidFill>
          <a:latin typeface="+mn-lt"/>
          <a:ea typeface="+mn-ea"/>
        </a:defRPr>
      </a:lvl7pPr>
      <a:lvl8pPr marL="2025650" algn="l" rtl="0" fontAlgn="base" latinLnBrk="1">
        <a:spcBef>
          <a:spcPct val="20000"/>
        </a:spcBef>
        <a:spcAft>
          <a:spcPct val="0"/>
        </a:spcAft>
        <a:buFont typeface="Arial" charset="0"/>
        <a:buChar char="-"/>
        <a:defRPr kumimoji="1" sz="1200">
          <a:solidFill>
            <a:schemeClr val="tx1"/>
          </a:solidFill>
          <a:latin typeface="+mn-lt"/>
          <a:ea typeface="+mn-ea"/>
        </a:defRPr>
      </a:lvl8pPr>
      <a:lvl9pPr marL="2482850" algn="l" rtl="0" fontAlgn="base" latinLnBrk="1">
        <a:spcBef>
          <a:spcPct val="20000"/>
        </a:spcBef>
        <a:spcAft>
          <a:spcPct val="0"/>
        </a:spcAft>
        <a:buFont typeface="Arial" charset="0"/>
        <a:buChar char="-"/>
        <a:defRPr kumimoji="1" sz="12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19" descr="HDF-033_MAIN_03"/>
          <p:cNvPicPr>
            <a:picLocks noChangeAspect="1" noChangeArrowheads="1"/>
          </p:cNvPicPr>
          <p:nvPr userDrawn="1"/>
        </p:nvPicPr>
        <p:blipFill>
          <a:blip r:embed="rId14" cstate="print"/>
          <a:srcRect l="23421" t="50000" r="10625" b="38078"/>
          <a:stretch>
            <a:fillRect/>
          </a:stretch>
        </p:blipFill>
        <p:spPr bwMode="auto">
          <a:xfrm>
            <a:off x="1431925" y="5440363"/>
            <a:ext cx="6030913" cy="817562"/>
          </a:xfrm>
          <a:prstGeom prst="rect">
            <a:avLst/>
          </a:prstGeom>
          <a:noFill/>
          <a:ln w="9525">
            <a:noFill/>
            <a:miter lim="800000"/>
            <a:headEnd/>
            <a:tailEnd/>
          </a:ln>
        </p:spPr>
      </p:pic>
      <p:pic>
        <p:nvPicPr>
          <p:cNvPr id="2051" name="Picture 18" descr="HDF-049_MAIN"/>
          <p:cNvPicPr>
            <a:picLocks noChangeAspect="1" noChangeArrowheads="1"/>
          </p:cNvPicPr>
          <p:nvPr userDrawn="1"/>
        </p:nvPicPr>
        <p:blipFill>
          <a:blip r:embed="rId15" cstate="print"/>
          <a:srcRect t="67036" b="14597"/>
          <a:stretch>
            <a:fillRect/>
          </a:stretch>
        </p:blipFill>
        <p:spPr bwMode="auto">
          <a:xfrm>
            <a:off x="-1588" y="5597525"/>
            <a:ext cx="9148763" cy="1260475"/>
          </a:xfrm>
          <a:prstGeom prst="rect">
            <a:avLst/>
          </a:prstGeom>
          <a:noFill/>
          <a:ln w="9525">
            <a:noFill/>
            <a:miter lim="800000"/>
            <a:headEnd/>
            <a:tailEnd/>
          </a:ln>
        </p:spPr>
      </p:pic>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ko-KR"/>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ko-KR"/>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D26299E9-3108-4C0E-B887-8194E254AC39}" type="slidenum">
              <a:rPr lang="en-US" altLang="ko-KR"/>
              <a:pPr>
                <a:defRPr/>
              </a:pPr>
              <a:t>‹#›</a:t>
            </a:fld>
            <a:endParaRPr lang="en-US" altLang="ko-KR"/>
          </a:p>
        </p:txBody>
      </p:sp>
      <p:sp>
        <p:nvSpPr>
          <p:cNvPr id="2055" name="Rectangle 8"/>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F84B6A64-4199-4C9B-BE20-4DA3FD52E984}" type="slidenum">
              <a:rPr lang="en-US" altLang="ko-KR" sz="1000">
                <a:ea typeface="굴림" charset="-127"/>
              </a:rPr>
              <a:pPr/>
              <a:t>‹#›</a:t>
            </a:fld>
            <a:endParaRPr lang="en-US" altLang="ko-KR" sz="1000">
              <a:ea typeface="굴림" charset="-127"/>
            </a:endParaRPr>
          </a:p>
        </p:txBody>
      </p:sp>
      <p:pic>
        <p:nvPicPr>
          <p:cNvPr id="2056" name="Picture 16" descr="woman_low"/>
          <p:cNvPicPr>
            <a:picLocks noChangeAspect="1" noChangeArrowheads="1"/>
          </p:cNvPicPr>
          <p:nvPr userDrawn="1"/>
        </p:nvPicPr>
        <p:blipFill>
          <a:blip r:embed="rId16" cstate="print"/>
          <a:srcRect/>
          <a:stretch>
            <a:fillRect/>
          </a:stretch>
        </p:blipFill>
        <p:spPr bwMode="auto">
          <a:xfrm>
            <a:off x="423863" y="3657600"/>
            <a:ext cx="2765425" cy="3208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4" name="Picture 14" descr="HDF-033_MAIN_03"/>
          <p:cNvPicPr>
            <a:picLocks noChangeAspect="1" noChangeArrowheads="1"/>
          </p:cNvPicPr>
          <p:nvPr userDrawn="1"/>
        </p:nvPicPr>
        <p:blipFill>
          <a:blip r:embed="rId14" cstate="print"/>
          <a:srcRect l="23421" t="50000" r="10625" b="38078"/>
          <a:stretch>
            <a:fillRect/>
          </a:stretch>
        </p:blipFill>
        <p:spPr bwMode="auto">
          <a:xfrm>
            <a:off x="1431925" y="5440363"/>
            <a:ext cx="6030913" cy="817562"/>
          </a:xfrm>
          <a:prstGeom prst="rect">
            <a:avLst/>
          </a:prstGeom>
          <a:noFill/>
          <a:ln w="9525">
            <a:noFill/>
            <a:miter lim="800000"/>
            <a:headEnd/>
            <a:tailEnd/>
          </a:ln>
        </p:spPr>
      </p:pic>
      <p:pic>
        <p:nvPicPr>
          <p:cNvPr id="3075" name="Picture 13" descr="HDF-049_MAIN"/>
          <p:cNvPicPr>
            <a:picLocks noChangeAspect="1" noChangeArrowheads="1"/>
          </p:cNvPicPr>
          <p:nvPr userDrawn="1"/>
        </p:nvPicPr>
        <p:blipFill>
          <a:blip r:embed="rId15" cstate="print"/>
          <a:srcRect t="67036" b="14597"/>
          <a:stretch>
            <a:fillRect/>
          </a:stretch>
        </p:blipFill>
        <p:spPr bwMode="auto">
          <a:xfrm>
            <a:off x="-1588" y="5597525"/>
            <a:ext cx="9148763" cy="1260475"/>
          </a:xfrm>
          <a:prstGeom prst="rect">
            <a:avLst/>
          </a:prstGeom>
          <a:noFill/>
          <a:ln w="9525">
            <a:noFill/>
            <a:miter lim="800000"/>
            <a:headEnd/>
            <a:tailEnd/>
          </a:ln>
        </p:spPr>
      </p:pic>
      <p:sp>
        <p:nvSpPr>
          <p:cNvPr id="19456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ko-KR"/>
          </a:p>
        </p:txBody>
      </p:sp>
      <p:sp>
        <p:nvSpPr>
          <p:cNvPr id="19456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ko-KR"/>
          </a:p>
        </p:txBody>
      </p:sp>
      <p:sp>
        <p:nvSpPr>
          <p:cNvPr id="194564"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483A3122-3657-48F3-8386-ED35CF65C5E4}" type="slidenum">
              <a:rPr lang="en-US" altLang="ko-KR"/>
              <a:pPr>
                <a:defRPr/>
              </a:pPr>
              <a:t>‹#›</a:t>
            </a:fld>
            <a:endParaRPr lang="en-US" altLang="ko-KR"/>
          </a:p>
        </p:txBody>
      </p:sp>
      <p:sp>
        <p:nvSpPr>
          <p:cNvPr id="3079" name="Rectangle 5"/>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FC45B7E3-5EF1-4083-8608-FBF22A41C3D6}" type="slidenum">
              <a:rPr lang="en-US" altLang="ko-KR" sz="1000">
                <a:ea typeface="굴림" charset="-127"/>
              </a:rPr>
              <a:pPr/>
              <a:t>‹#›</a:t>
            </a:fld>
            <a:endParaRPr lang="en-US" altLang="ko-KR" sz="1000">
              <a:ea typeface="굴림" charset="-127"/>
            </a:endParaRPr>
          </a:p>
        </p:txBody>
      </p:sp>
      <p:pic>
        <p:nvPicPr>
          <p:cNvPr id="3080" name="Picture 16" descr="HDF-049_MAIN_1"/>
          <p:cNvPicPr>
            <a:picLocks noChangeAspect="1" noChangeArrowheads="1"/>
          </p:cNvPicPr>
          <p:nvPr userDrawn="1"/>
        </p:nvPicPr>
        <p:blipFill>
          <a:blip r:embed="rId16" cstate="print"/>
          <a:srcRect l="28354" t="73607" r="37221"/>
          <a:stretch>
            <a:fillRect/>
          </a:stretch>
        </p:blipFill>
        <p:spPr bwMode="auto">
          <a:xfrm>
            <a:off x="4375150" y="6103938"/>
            <a:ext cx="1327150" cy="762000"/>
          </a:xfrm>
          <a:prstGeom prst="rect">
            <a:avLst/>
          </a:prstGeom>
          <a:noFill/>
          <a:ln w="9525">
            <a:noFill/>
            <a:miter lim="800000"/>
            <a:headEnd/>
            <a:tailEnd/>
          </a:ln>
        </p:spPr>
      </p:pic>
      <p:pic>
        <p:nvPicPr>
          <p:cNvPr id="3081" name="Picture 17" descr="woman"/>
          <p:cNvPicPr>
            <a:picLocks noChangeAspect="1" noChangeArrowheads="1"/>
          </p:cNvPicPr>
          <p:nvPr userDrawn="1"/>
        </p:nvPicPr>
        <p:blipFill>
          <a:blip r:embed="rId17" cstate="print"/>
          <a:srcRect b="8229"/>
          <a:stretch>
            <a:fillRect/>
          </a:stretch>
        </p:blipFill>
        <p:spPr bwMode="auto">
          <a:xfrm>
            <a:off x="-19050" y="3778250"/>
            <a:ext cx="2663825" cy="307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15" descr="HDF-033_MAIN_03"/>
          <p:cNvPicPr>
            <a:picLocks noChangeAspect="1" noChangeArrowheads="1"/>
          </p:cNvPicPr>
          <p:nvPr userDrawn="1"/>
        </p:nvPicPr>
        <p:blipFill>
          <a:blip r:embed="rId14" cstate="print"/>
          <a:srcRect l="23421" t="50000" r="10625" b="38078"/>
          <a:stretch>
            <a:fillRect/>
          </a:stretch>
        </p:blipFill>
        <p:spPr bwMode="auto">
          <a:xfrm>
            <a:off x="1431925" y="5440363"/>
            <a:ext cx="6030913" cy="817562"/>
          </a:xfrm>
          <a:prstGeom prst="rect">
            <a:avLst/>
          </a:prstGeom>
          <a:noFill/>
          <a:ln w="9525">
            <a:noFill/>
            <a:miter lim="800000"/>
            <a:headEnd/>
            <a:tailEnd/>
          </a:ln>
        </p:spPr>
      </p:pic>
      <p:sp>
        <p:nvSpPr>
          <p:cNvPr id="20070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ko-KR"/>
          </a:p>
        </p:txBody>
      </p:sp>
      <p:sp>
        <p:nvSpPr>
          <p:cNvPr id="200707"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ko-KR"/>
          </a:p>
        </p:txBody>
      </p:sp>
      <p:sp>
        <p:nvSpPr>
          <p:cNvPr id="200708"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0CB6E376-A394-4C8F-8C68-4A564D4924BC}" type="slidenum">
              <a:rPr lang="en-US" altLang="ko-KR"/>
              <a:pPr>
                <a:defRPr/>
              </a:pPr>
              <a:t>‹#›</a:t>
            </a:fld>
            <a:endParaRPr lang="en-US" altLang="ko-KR"/>
          </a:p>
        </p:txBody>
      </p:sp>
      <p:sp>
        <p:nvSpPr>
          <p:cNvPr id="4102" name="Rectangle 5"/>
          <p:cNvSpPr>
            <a:spLocks noChangeArrowheads="1"/>
          </p:cNvSpPr>
          <p:nvPr userDrawn="1"/>
        </p:nvSpPr>
        <p:spPr bwMode="auto">
          <a:xfrm>
            <a:off x="4437063" y="6621463"/>
            <a:ext cx="339725" cy="244475"/>
          </a:xfrm>
          <a:prstGeom prst="rect">
            <a:avLst/>
          </a:prstGeom>
          <a:noFill/>
          <a:ln w="9525">
            <a:noFill/>
            <a:miter lim="800000"/>
            <a:headEnd/>
            <a:tailEnd/>
          </a:ln>
          <a:effectLst/>
        </p:spPr>
        <p:txBody>
          <a:bodyPr wrap="none">
            <a:spAutoFit/>
          </a:bodyPr>
          <a:lstStyle/>
          <a:p>
            <a:fld id="{B7BB1AA4-50C2-4626-8A2B-D9100F6694D7}" type="slidenum">
              <a:rPr lang="en-US" altLang="ko-KR" sz="1000">
                <a:ea typeface="굴림" charset="-127"/>
              </a:rPr>
              <a:pPr/>
              <a:t>‹#›</a:t>
            </a:fld>
            <a:endParaRPr lang="en-US" altLang="ko-KR" sz="1000">
              <a:ea typeface="굴림" charset="-127"/>
            </a:endParaRPr>
          </a:p>
        </p:txBody>
      </p:sp>
      <p:pic>
        <p:nvPicPr>
          <p:cNvPr id="4103" name="Picture 14" descr="HDF-049_MAIN"/>
          <p:cNvPicPr>
            <a:picLocks noChangeAspect="1" noChangeArrowheads="1"/>
          </p:cNvPicPr>
          <p:nvPr userDrawn="1"/>
        </p:nvPicPr>
        <p:blipFill>
          <a:blip r:embed="rId15" cstate="print"/>
          <a:srcRect t="67036" b="14597"/>
          <a:stretch>
            <a:fillRect/>
          </a:stretch>
        </p:blipFill>
        <p:spPr bwMode="auto">
          <a:xfrm>
            <a:off x="-1588" y="5597525"/>
            <a:ext cx="9148763" cy="1260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9" r:id="rId12"/>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charset="-127"/>
          <a:ea typeface="굴림" charset="-127"/>
        </a:defRPr>
      </a:lvl2pPr>
      <a:lvl3pPr algn="ctr" rtl="0" eaLnBrk="0" fontAlgn="base" latinLnBrk="1" hangingPunct="0">
        <a:spcBef>
          <a:spcPct val="0"/>
        </a:spcBef>
        <a:spcAft>
          <a:spcPct val="0"/>
        </a:spcAft>
        <a:defRPr kumimoji="1" sz="4400">
          <a:solidFill>
            <a:schemeClr val="tx2"/>
          </a:solidFill>
          <a:latin typeface="굴림" charset="-127"/>
          <a:ea typeface="굴림" charset="-127"/>
        </a:defRPr>
      </a:lvl3pPr>
      <a:lvl4pPr algn="ctr" rtl="0" eaLnBrk="0" fontAlgn="base" latinLnBrk="1" hangingPunct="0">
        <a:spcBef>
          <a:spcPct val="0"/>
        </a:spcBef>
        <a:spcAft>
          <a:spcPct val="0"/>
        </a:spcAft>
        <a:defRPr kumimoji="1" sz="4400">
          <a:solidFill>
            <a:schemeClr val="tx2"/>
          </a:solidFill>
          <a:latin typeface="굴림" charset="-127"/>
          <a:ea typeface="굴림" charset="-127"/>
        </a:defRPr>
      </a:lvl4pPr>
      <a:lvl5pPr algn="ctr" rtl="0" eaLnBrk="0" fontAlgn="base" latinLnBrk="1" hangingPunct="0">
        <a:spcBef>
          <a:spcPct val="0"/>
        </a:spcBef>
        <a:spcAft>
          <a:spcPct val="0"/>
        </a:spcAft>
        <a:defRPr kumimoji="1" sz="4400">
          <a:solidFill>
            <a:schemeClr val="tx2"/>
          </a:solidFill>
          <a:latin typeface="굴림" charset="-127"/>
          <a:ea typeface="굴림" charset="-127"/>
        </a:defRPr>
      </a:lvl5pPr>
      <a:lvl6pPr marL="457200" algn="ctr" rtl="0" fontAlgn="base" latinLnBrk="1">
        <a:spcBef>
          <a:spcPct val="0"/>
        </a:spcBef>
        <a:spcAft>
          <a:spcPct val="0"/>
        </a:spcAft>
        <a:defRPr kumimoji="1" sz="4400">
          <a:solidFill>
            <a:schemeClr val="tx2"/>
          </a:solidFill>
          <a:latin typeface="굴림" charset="-127"/>
          <a:ea typeface="굴림" charset="-127"/>
        </a:defRPr>
      </a:lvl6pPr>
      <a:lvl7pPr marL="914400" algn="ctr" rtl="0" fontAlgn="base" latinLnBrk="1">
        <a:spcBef>
          <a:spcPct val="0"/>
        </a:spcBef>
        <a:spcAft>
          <a:spcPct val="0"/>
        </a:spcAft>
        <a:defRPr kumimoji="1" sz="4400">
          <a:solidFill>
            <a:schemeClr val="tx2"/>
          </a:solidFill>
          <a:latin typeface="굴림" charset="-127"/>
          <a:ea typeface="굴림" charset="-127"/>
        </a:defRPr>
      </a:lvl7pPr>
      <a:lvl8pPr marL="1371600" algn="ctr" rtl="0" fontAlgn="base" latinLnBrk="1">
        <a:spcBef>
          <a:spcPct val="0"/>
        </a:spcBef>
        <a:spcAft>
          <a:spcPct val="0"/>
        </a:spcAft>
        <a:defRPr kumimoji="1" sz="4400">
          <a:solidFill>
            <a:schemeClr val="tx2"/>
          </a:solidFill>
          <a:latin typeface="굴림" charset="-127"/>
          <a:ea typeface="굴림" charset="-127"/>
        </a:defRPr>
      </a:lvl8pPr>
      <a:lvl9pPr marL="1828800" algn="ctr" rtl="0" fontAlgn="base" latinLnBrk="1">
        <a:spcBef>
          <a:spcPct val="0"/>
        </a:spcBef>
        <a:spcAft>
          <a:spcPct val="0"/>
        </a:spcAft>
        <a:defRPr kumimoji="1" sz="4400">
          <a:solidFill>
            <a:schemeClr val="tx2"/>
          </a:solidFill>
          <a:latin typeface="굴림" charset="-127"/>
          <a:ea typeface="굴림"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1"/>
          <p:cNvSpPr>
            <a:spLocks noChangeArrowheads="1"/>
          </p:cNvSpPr>
          <p:nvPr/>
        </p:nvSpPr>
        <p:spPr bwMode="auto">
          <a:xfrm flipH="1">
            <a:off x="1075839" y="1023146"/>
            <a:ext cx="45719" cy="1865782"/>
          </a:xfrm>
          <a:prstGeom prst="rect">
            <a:avLst/>
          </a:prstGeom>
          <a:solidFill>
            <a:srgbClr val="003366"/>
          </a:solidFill>
          <a:ln w="9525">
            <a:noFill/>
            <a:miter lim="800000"/>
            <a:headEnd/>
            <a:tailEnd/>
          </a:ln>
          <a:effectLst/>
        </p:spPr>
        <p:txBody>
          <a:bodyPr wrap="none" anchor="ctr"/>
          <a:lstStyle/>
          <a:p>
            <a:endParaRPr lang="ko-KR" altLang="en-US"/>
          </a:p>
        </p:txBody>
      </p:sp>
      <p:sp>
        <p:nvSpPr>
          <p:cNvPr id="7171" name="Line 33"/>
          <p:cNvSpPr>
            <a:spLocks noChangeShapeType="1"/>
          </p:cNvSpPr>
          <p:nvPr/>
        </p:nvSpPr>
        <p:spPr bwMode="auto">
          <a:xfrm>
            <a:off x="1119972" y="1031215"/>
            <a:ext cx="6919912" cy="0"/>
          </a:xfrm>
          <a:prstGeom prst="line">
            <a:avLst/>
          </a:prstGeom>
          <a:noFill/>
          <a:ln w="12700">
            <a:solidFill>
              <a:srgbClr val="003366"/>
            </a:solidFill>
            <a:round/>
            <a:headEnd/>
            <a:tailEnd/>
          </a:ln>
          <a:effectLst/>
        </p:spPr>
        <p:txBody>
          <a:bodyPr/>
          <a:lstStyle/>
          <a:p>
            <a:endParaRPr lang="ko-KR" altLang="en-US"/>
          </a:p>
        </p:txBody>
      </p:sp>
      <p:sp>
        <p:nvSpPr>
          <p:cNvPr id="7172" name="Text Box 24"/>
          <p:cNvSpPr txBox="1">
            <a:spLocks noChangeArrowheads="1"/>
          </p:cNvSpPr>
          <p:nvPr/>
        </p:nvSpPr>
        <p:spPr bwMode="auto">
          <a:xfrm>
            <a:off x="1192409" y="1054327"/>
            <a:ext cx="6763390" cy="1754326"/>
          </a:xfrm>
          <a:prstGeom prst="rect">
            <a:avLst/>
          </a:prstGeom>
          <a:noFill/>
          <a:ln w="9525">
            <a:noFill/>
            <a:miter lim="800000"/>
            <a:headEnd/>
            <a:tailEnd/>
          </a:ln>
          <a:effectLst/>
        </p:spPr>
        <p:txBody>
          <a:bodyPr wrap="none">
            <a:spAutoFit/>
          </a:bodyPr>
          <a:lstStyle/>
          <a:p>
            <a:r>
              <a:rPr lang="en-US" altLang="ko-KR" sz="3600" b="1" dirty="0" smtClean="0">
                <a:latin typeface="Times New Roman" pitchFamily="18" charset="0"/>
                <a:cs typeface="Times New Roman" pitchFamily="18" charset="0"/>
              </a:rPr>
              <a:t>Green Growth and </a:t>
            </a:r>
          </a:p>
          <a:p>
            <a:r>
              <a:rPr lang="en-US" altLang="ko-KR" sz="3600" b="1" dirty="0" smtClean="0">
                <a:latin typeface="Times New Roman" pitchFamily="18" charset="0"/>
                <a:cs typeface="Times New Roman" pitchFamily="18" charset="0"/>
              </a:rPr>
              <a:t>Sustainable Development in G20:</a:t>
            </a:r>
          </a:p>
          <a:p>
            <a:r>
              <a:rPr lang="en-US" altLang="ko-KR" sz="3600" b="1" dirty="0" smtClean="0">
                <a:latin typeface="Times New Roman" pitchFamily="18" charset="0"/>
                <a:cs typeface="Times New Roman" pitchFamily="18" charset="0"/>
              </a:rPr>
              <a:t>Performance and Prospects</a:t>
            </a:r>
            <a:endParaRPr lang="en-US" altLang="ko-KR" sz="3600" b="1" dirty="0">
              <a:latin typeface="Times New Roman" pitchFamily="18" charset="0"/>
              <a:cs typeface="Times New Roman" pitchFamily="18" charset="0"/>
            </a:endParaRPr>
          </a:p>
        </p:txBody>
      </p:sp>
      <p:sp>
        <p:nvSpPr>
          <p:cNvPr id="7173" name="Text Box 27"/>
          <p:cNvSpPr txBox="1">
            <a:spLocks noChangeArrowheads="1"/>
          </p:cNvSpPr>
          <p:nvPr/>
        </p:nvSpPr>
        <p:spPr bwMode="auto">
          <a:xfrm>
            <a:off x="1942798" y="3763517"/>
            <a:ext cx="5444311" cy="1015663"/>
          </a:xfrm>
          <a:prstGeom prst="rect">
            <a:avLst/>
          </a:prstGeom>
          <a:noFill/>
          <a:ln w="9525">
            <a:noFill/>
            <a:miter lim="800000"/>
            <a:headEnd/>
            <a:tailEnd/>
          </a:ln>
          <a:effectLst/>
        </p:spPr>
        <p:txBody>
          <a:bodyPr wrap="none">
            <a:spAutoFit/>
          </a:bodyPr>
          <a:lstStyle/>
          <a:p>
            <a:r>
              <a:rPr lang="en-US" altLang="ko-KR" sz="2000" b="1" dirty="0" smtClean="0">
                <a:latin typeface="Times New Roman" pitchFamily="18" charset="0"/>
                <a:cs typeface="Times New Roman" pitchFamily="18" charset="0"/>
              </a:rPr>
              <a:t>Sung </a:t>
            </a:r>
            <a:r>
              <a:rPr lang="en-US" altLang="ko-KR" sz="2000" b="1" dirty="0">
                <a:latin typeface="Times New Roman" pitchFamily="18" charset="0"/>
                <a:cs typeface="Times New Roman" pitchFamily="18" charset="0"/>
              </a:rPr>
              <a:t>Jin </a:t>
            </a:r>
            <a:r>
              <a:rPr lang="en-US" altLang="ko-KR" sz="2000" b="1" dirty="0" smtClean="0">
                <a:latin typeface="Times New Roman" pitchFamily="18" charset="0"/>
                <a:cs typeface="Times New Roman" pitchFamily="18" charset="0"/>
              </a:rPr>
              <a:t>Kang</a:t>
            </a:r>
          </a:p>
          <a:p>
            <a:r>
              <a:rPr lang="en-US" altLang="ko-KR" sz="2000" b="1" dirty="0" smtClean="0">
                <a:latin typeface="Times New Roman" pitchFamily="18" charset="0"/>
                <a:cs typeface="Times New Roman" pitchFamily="18" charset="0"/>
              </a:rPr>
              <a:t>Professor, Korea University</a:t>
            </a:r>
            <a:endParaRPr lang="en-US" altLang="ko-KR" sz="2000" b="1" dirty="0">
              <a:latin typeface="Times New Roman" pitchFamily="18" charset="0"/>
              <a:cs typeface="Times New Roman" pitchFamily="18" charset="0"/>
            </a:endParaRPr>
          </a:p>
          <a:p>
            <a:r>
              <a:rPr lang="en-US" altLang="ko-KR" sz="2000" b="1" dirty="0" smtClean="0">
                <a:latin typeface="Times New Roman" pitchFamily="18" charset="0"/>
                <a:cs typeface="Times New Roman" pitchFamily="18" charset="0"/>
              </a:rPr>
              <a:t>President, Institute of Sustainable Development</a:t>
            </a:r>
          </a:p>
        </p:txBody>
      </p:sp>
    </p:spTree>
    <p:extLst>
      <p:ext uri="{BB962C8B-B14F-4D97-AF65-F5344CB8AC3E}">
        <p14:creationId xmlns:p14="http://schemas.microsoft.com/office/powerpoint/2010/main" val="87547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381000" y="1281113"/>
            <a:ext cx="8356600" cy="1482725"/>
            <a:chOff x="240" y="807"/>
            <a:chExt cx="5264" cy="934"/>
          </a:xfrm>
        </p:grpSpPr>
        <p:sp>
          <p:nvSpPr>
            <p:cNvPr id="22551" name="AutoShape 3"/>
            <p:cNvSpPr>
              <a:spLocks noChangeArrowheads="1"/>
            </p:cNvSpPr>
            <p:nvPr/>
          </p:nvSpPr>
          <p:spPr bwMode="auto">
            <a:xfrm>
              <a:off x="240" y="807"/>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2552" name="AutoShape 4"/>
            <p:cNvSpPr>
              <a:spLocks noChangeArrowheads="1"/>
            </p:cNvSpPr>
            <p:nvPr/>
          </p:nvSpPr>
          <p:spPr bwMode="auto">
            <a:xfrm>
              <a:off x="306" y="810"/>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grpSp>
        <p:nvGrpSpPr>
          <p:cNvPr id="22531" name="Group 5"/>
          <p:cNvGrpSpPr>
            <a:grpSpLocks/>
          </p:cNvGrpSpPr>
          <p:nvPr/>
        </p:nvGrpSpPr>
        <p:grpSpPr bwMode="auto">
          <a:xfrm>
            <a:off x="381000" y="3113088"/>
            <a:ext cx="8356600" cy="1484312"/>
            <a:chOff x="240" y="1961"/>
            <a:chExt cx="5264" cy="935"/>
          </a:xfrm>
        </p:grpSpPr>
        <p:sp>
          <p:nvSpPr>
            <p:cNvPr id="22549" name="AutoShape 6"/>
            <p:cNvSpPr>
              <a:spLocks noChangeArrowheads="1"/>
            </p:cNvSpPr>
            <p:nvPr/>
          </p:nvSpPr>
          <p:spPr bwMode="auto">
            <a:xfrm>
              <a:off x="240" y="1961"/>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2550" name="AutoShape 7"/>
            <p:cNvSpPr>
              <a:spLocks noChangeArrowheads="1"/>
            </p:cNvSpPr>
            <p:nvPr/>
          </p:nvSpPr>
          <p:spPr bwMode="auto">
            <a:xfrm>
              <a:off x="306" y="1969"/>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grpSp>
        <p:nvGrpSpPr>
          <p:cNvPr id="22532" name="Group 8"/>
          <p:cNvGrpSpPr>
            <a:grpSpLocks/>
          </p:cNvGrpSpPr>
          <p:nvPr/>
        </p:nvGrpSpPr>
        <p:grpSpPr bwMode="auto">
          <a:xfrm>
            <a:off x="381000" y="4953000"/>
            <a:ext cx="8356600" cy="1482725"/>
            <a:chOff x="240" y="3120"/>
            <a:chExt cx="5264" cy="934"/>
          </a:xfrm>
        </p:grpSpPr>
        <p:sp>
          <p:nvSpPr>
            <p:cNvPr id="22547" name="AutoShape 9"/>
            <p:cNvSpPr>
              <a:spLocks noChangeArrowheads="1"/>
            </p:cNvSpPr>
            <p:nvPr/>
          </p:nvSpPr>
          <p:spPr bwMode="auto">
            <a:xfrm>
              <a:off x="240" y="3120"/>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2548" name="AutoShape 10"/>
            <p:cNvSpPr>
              <a:spLocks noChangeArrowheads="1"/>
            </p:cNvSpPr>
            <p:nvPr/>
          </p:nvSpPr>
          <p:spPr bwMode="auto">
            <a:xfrm>
              <a:off x="306" y="3126"/>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grpSp>
        <p:nvGrpSpPr>
          <p:cNvPr id="22533" name="Group 11"/>
          <p:cNvGrpSpPr>
            <a:grpSpLocks/>
          </p:cNvGrpSpPr>
          <p:nvPr/>
        </p:nvGrpSpPr>
        <p:grpSpPr bwMode="auto">
          <a:xfrm>
            <a:off x="542925" y="5018088"/>
            <a:ext cx="2105025" cy="1365250"/>
            <a:chOff x="342" y="3161"/>
            <a:chExt cx="1326" cy="860"/>
          </a:xfrm>
        </p:grpSpPr>
        <p:sp>
          <p:nvSpPr>
            <p:cNvPr id="22545" name="AutoShape 12"/>
            <p:cNvSpPr>
              <a:spLocks noChangeArrowheads="1"/>
            </p:cNvSpPr>
            <p:nvPr/>
          </p:nvSpPr>
          <p:spPr bwMode="auto">
            <a:xfrm>
              <a:off x="342" y="3161"/>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2546" name="AutoShape 13"/>
            <p:cNvSpPr>
              <a:spLocks noChangeArrowheads="1"/>
            </p:cNvSpPr>
            <p:nvPr/>
          </p:nvSpPr>
          <p:spPr bwMode="auto">
            <a:xfrm>
              <a:off x="361" y="3181"/>
              <a:ext cx="1288" cy="818"/>
            </a:xfrm>
            <a:prstGeom prst="roundRect">
              <a:avLst>
                <a:gd name="adj" fmla="val 0"/>
              </a:avLst>
            </a:prstGeom>
            <a:gradFill rotWithShape="1">
              <a:gsLst>
                <a:gs pos="0">
                  <a:srgbClr val="6881B4"/>
                </a:gs>
                <a:gs pos="100000">
                  <a:srgbClr val="475F8F"/>
                </a:gs>
              </a:gsLst>
              <a:lin ang="5400000" scaled="1"/>
            </a:gradFill>
            <a:ln w="6350">
              <a:solidFill>
                <a:srgbClr val="475F8F"/>
              </a:solidFill>
              <a:round/>
              <a:headEnd/>
              <a:tailEnd/>
            </a:ln>
            <a:effectLst/>
          </p:spPr>
          <p:txBody>
            <a:bodyPr wrap="none" anchor="ctr"/>
            <a:lstStyle/>
            <a:p>
              <a:pPr algn="ctr"/>
              <a:endParaRPr lang="en-US" altLang="ko-KR" sz="2400" b="1">
                <a:solidFill>
                  <a:schemeClr val="bg1"/>
                </a:solidFill>
                <a:latin typeface="Times New Roman" pitchFamily="18" charset="0"/>
                <a:cs typeface="Times New Roman" pitchFamily="18" charset="0"/>
              </a:endParaRPr>
            </a:p>
          </p:txBody>
        </p:sp>
      </p:grpSp>
      <p:grpSp>
        <p:nvGrpSpPr>
          <p:cNvPr id="22534" name="Group 14"/>
          <p:cNvGrpSpPr>
            <a:grpSpLocks/>
          </p:cNvGrpSpPr>
          <p:nvPr/>
        </p:nvGrpSpPr>
        <p:grpSpPr bwMode="auto">
          <a:xfrm>
            <a:off x="538163" y="1341438"/>
            <a:ext cx="2105025" cy="1365250"/>
            <a:chOff x="339" y="845"/>
            <a:chExt cx="1326" cy="860"/>
          </a:xfrm>
        </p:grpSpPr>
        <p:sp>
          <p:nvSpPr>
            <p:cNvPr id="22543" name="AutoShape 15"/>
            <p:cNvSpPr>
              <a:spLocks noChangeArrowheads="1"/>
            </p:cNvSpPr>
            <p:nvPr/>
          </p:nvSpPr>
          <p:spPr bwMode="auto">
            <a:xfrm>
              <a:off x="339" y="845"/>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2544" name="AutoShape 16"/>
            <p:cNvSpPr>
              <a:spLocks noChangeArrowheads="1"/>
            </p:cNvSpPr>
            <p:nvPr/>
          </p:nvSpPr>
          <p:spPr bwMode="auto">
            <a:xfrm>
              <a:off x="358" y="865"/>
              <a:ext cx="1288" cy="818"/>
            </a:xfrm>
            <a:prstGeom prst="roundRect">
              <a:avLst>
                <a:gd name="adj" fmla="val 0"/>
              </a:avLst>
            </a:prstGeom>
            <a:gradFill rotWithShape="1">
              <a:gsLst>
                <a:gs pos="0">
                  <a:srgbClr val="659357"/>
                </a:gs>
                <a:gs pos="100000">
                  <a:srgbClr val="4E7143"/>
                </a:gs>
              </a:gsLst>
              <a:lin ang="5400000" scaled="1"/>
            </a:gradFill>
            <a:ln w="6350">
              <a:solidFill>
                <a:srgbClr val="4E7143"/>
              </a:solidFill>
              <a:round/>
              <a:headEnd/>
              <a:tailEnd/>
            </a:ln>
            <a:effectLst/>
          </p:spPr>
          <p:txBody>
            <a:bodyPr wrap="none" anchor="ctr"/>
            <a:lstStyle/>
            <a:p>
              <a:pPr algn="ctr"/>
              <a:r>
                <a:rPr lang="en-US" altLang="ko-KR" sz="2200" b="1" dirty="0">
                  <a:solidFill>
                    <a:schemeClr val="bg1"/>
                  </a:solidFill>
                  <a:latin typeface="Times New Roman" pitchFamily="18" charset="0"/>
                  <a:cs typeface="Times New Roman" pitchFamily="18" charset="0"/>
                </a:rPr>
                <a:t>Seoul Summit</a:t>
              </a:r>
            </a:p>
          </p:txBody>
        </p:sp>
      </p:grpSp>
      <p:grpSp>
        <p:nvGrpSpPr>
          <p:cNvPr id="22535" name="Group 17"/>
          <p:cNvGrpSpPr>
            <a:grpSpLocks/>
          </p:cNvGrpSpPr>
          <p:nvPr/>
        </p:nvGrpSpPr>
        <p:grpSpPr bwMode="auto">
          <a:xfrm>
            <a:off x="542925" y="3184525"/>
            <a:ext cx="2105025" cy="1365250"/>
            <a:chOff x="342" y="2006"/>
            <a:chExt cx="1326" cy="860"/>
          </a:xfrm>
        </p:grpSpPr>
        <p:sp>
          <p:nvSpPr>
            <p:cNvPr id="22541" name="AutoShape 18"/>
            <p:cNvSpPr>
              <a:spLocks noChangeArrowheads="1"/>
            </p:cNvSpPr>
            <p:nvPr/>
          </p:nvSpPr>
          <p:spPr bwMode="auto">
            <a:xfrm>
              <a:off x="342" y="2006"/>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2542" name="AutoShape 19"/>
            <p:cNvSpPr>
              <a:spLocks noChangeArrowheads="1"/>
            </p:cNvSpPr>
            <p:nvPr/>
          </p:nvSpPr>
          <p:spPr bwMode="auto">
            <a:xfrm>
              <a:off x="361" y="2026"/>
              <a:ext cx="1288" cy="818"/>
            </a:xfrm>
            <a:prstGeom prst="roundRect">
              <a:avLst>
                <a:gd name="adj" fmla="val 0"/>
              </a:avLst>
            </a:prstGeom>
            <a:gradFill rotWithShape="1">
              <a:gsLst>
                <a:gs pos="0">
                  <a:srgbClr val="0564CD"/>
                </a:gs>
                <a:gs pos="100000">
                  <a:srgbClr val="044A96"/>
                </a:gs>
              </a:gsLst>
              <a:lin ang="5400000" scaled="1"/>
            </a:gradFill>
            <a:ln w="6350">
              <a:solidFill>
                <a:srgbClr val="044A96"/>
              </a:solidFill>
              <a:round/>
              <a:headEnd/>
              <a:tailEnd/>
            </a:ln>
            <a:effectLst/>
          </p:spPr>
          <p:txBody>
            <a:bodyPr wrap="none" anchor="ctr"/>
            <a:lstStyle/>
            <a:p>
              <a:pPr algn="ctr"/>
              <a:r>
                <a:rPr lang="en-US" altLang="ko-KR" sz="2200" b="1" dirty="0">
                  <a:solidFill>
                    <a:schemeClr val="bg1"/>
                  </a:solidFill>
                  <a:latin typeface="Times New Roman" pitchFamily="18" charset="0"/>
                  <a:cs typeface="Times New Roman" pitchFamily="18" charset="0"/>
                </a:rPr>
                <a:t>Cannes Summit</a:t>
              </a:r>
            </a:p>
          </p:txBody>
        </p:sp>
      </p:grpSp>
      <p:sp>
        <p:nvSpPr>
          <p:cNvPr id="22536" name="제목 88"/>
          <p:cNvSpPr txBox="1">
            <a:spLocks/>
          </p:cNvSpPr>
          <p:nvPr/>
        </p:nvSpPr>
        <p:spPr bwMode="auto">
          <a:xfrm>
            <a:off x="127000" y="197995"/>
            <a:ext cx="8855075" cy="583065"/>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3. G20 and Green </a:t>
            </a:r>
            <a:r>
              <a:rPr lang="en-US" altLang="ko-KR" sz="3000" b="1" dirty="0" smtClean="0">
                <a:solidFill>
                  <a:schemeClr val="bg1"/>
                </a:solidFill>
                <a:latin typeface="Times New Roman" pitchFamily="18" charset="0"/>
                <a:cs typeface="Times New Roman" pitchFamily="18" charset="0"/>
              </a:rPr>
              <a:t>Growth</a:t>
            </a:r>
            <a:endParaRPr lang="ko-KR" altLang="en-US" sz="3000" b="1" dirty="0">
              <a:solidFill>
                <a:schemeClr val="bg1"/>
              </a:solidFill>
              <a:latin typeface="Times New Roman" pitchFamily="18" charset="0"/>
              <a:cs typeface="Times New Roman" pitchFamily="18" charset="0"/>
            </a:endParaRPr>
          </a:p>
        </p:txBody>
      </p:sp>
      <p:sp>
        <p:nvSpPr>
          <p:cNvPr id="22537" name="직사각형 5"/>
          <p:cNvSpPr>
            <a:spLocks noChangeArrowheads="1"/>
          </p:cNvSpPr>
          <p:nvPr/>
        </p:nvSpPr>
        <p:spPr bwMode="auto">
          <a:xfrm>
            <a:off x="508488" y="5510213"/>
            <a:ext cx="2164374" cy="754053"/>
          </a:xfrm>
          <a:prstGeom prst="rect">
            <a:avLst/>
          </a:prstGeom>
          <a:noFill/>
          <a:ln w="9525">
            <a:noFill/>
            <a:miter lim="800000"/>
            <a:headEnd/>
            <a:tailEnd/>
          </a:ln>
        </p:spPr>
        <p:txBody>
          <a:bodyPr wrap="none">
            <a:spAutoFit/>
          </a:bodyPr>
          <a:lstStyle/>
          <a:p>
            <a:pPr algn="ctr"/>
            <a:r>
              <a:rPr lang="en-US" altLang="ko-KR" sz="1900" b="1" dirty="0">
                <a:solidFill>
                  <a:schemeClr val="bg1"/>
                </a:solidFill>
                <a:latin typeface="Times New Roman" pitchFamily="18" charset="0"/>
                <a:cs typeface="Times New Roman" pitchFamily="18" charset="0"/>
              </a:rPr>
              <a:t>Los </a:t>
            </a:r>
            <a:r>
              <a:rPr lang="en-US" altLang="ko-KR" sz="1900" b="1" dirty="0" err="1">
                <a:solidFill>
                  <a:schemeClr val="bg1"/>
                </a:solidFill>
                <a:latin typeface="Times New Roman" pitchFamily="18" charset="0"/>
                <a:cs typeface="Times New Roman" pitchFamily="18" charset="0"/>
              </a:rPr>
              <a:t>Cabos</a:t>
            </a:r>
            <a:r>
              <a:rPr lang="en-US" altLang="ko-KR" sz="1900" b="1" dirty="0">
                <a:solidFill>
                  <a:schemeClr val="bg1"/>
                </a:solidFill>
                <a:latin typeface="Times New Roman" pitchFamily="18" charset="0"/>
                <a:cs typeface="Times New Roman" pitchFamily="18" charset="0"/>
              </a:rPr>
              <a:t> Summit</a:t>
            </a:r>
          </a:p>
          <a:p>
            <a:pPr algn="ctr"/>
            <a:endParaRPr lang="en-US" altLang="ko-KR" sz="2400" b="1" dirty="0">
              <a:solidFill>
                <a:schemeClr val="bg1"/>
              </a:solidFill>
              <a:latin typeface="Times New Roman" pitchFamily="18" charset="0"/>
              <a:cs typeface="Times New Roman" pitchFamily="18" charset="0"/>
            </a:endParaRPr>
          </a:p>
        </p:txBody>
      </p:sp>
      <p:sp>
        <p:nvSpPr>
          <p:cNvPr id="22538" name="직사각형 6"/>
          <p:cNvSpPr>
            <a:spLocks noChangeArrowheads="1"/>
          </p:cNvSpPr>
          <p:nvPr/>
        </p:nvSpPr>
        <p:spPr bwMode="auto">
          <a:xfrm>
            <a:off x="2689225" y="1418563"/>
            <a:ext cx="5943600" cy="1200329"/>
          </a:xfrm>
          <a:prstGeom prst="rect">
            <a:avLst/>
          </a:prstGeom>
          <a:noFill/>
          <a:ln w="9525">
            <a:noFill/>
            <a:miter lim="800000"/>
            <a:headEnd/>
            <a:tailEnd/>
          </a:ln>
        </p:spPr>
        <p:txBody>
          <a:bodyPr wrap="square">
            <a:spAutoFit/>
          </a:bodyPr>
          <a:lstStyle/>
          <a:p>
            <a:pPr marL="285750" indent="-285750" algn="just">
              <a:buFont typeface="Wingdings" pitchFamily="2" charset="2"/>
              <a:buChar char="§"/>
            </a:pPr>
            <a:r>
              <a:rPr lang="en-US" altLang="ko-KR" b="1" dirty="0" smtClean="0">
                <a:latin typeface="Times New Roman" pitchFamily="18" charset="0"/>
                <a:cs typeface="Times New Roman" pitchFamily="18" charset="0"/>
              </a:rPr>
              <a:t>Agreed </a:t>
            </a:r>
            <a:r>
              <a:rPr lang="en-US" altLang="ko-KR" b="1" dirty="0">
                <a:latin typeface="Times New Roman" pitchFamily="18" charset="0"/>
                <a:cs typeface="Times New Roman" pitchFamily="18" charset="0"/>
              </a:rPr>
              <a:t>to rationalize fossil fuel subsidies</a:t>
            </a:r>
            <a:endParaRPr lang="en-US" altLang="ko-KR" b="1" dirty="0" smtClean="0">
              <a:latin typeface="Times New Roman" pitchFamily="18" charset="0"/>
              <a:cs typeface="Times New Roman" pitchFamily="18" charset="0"/>
            </a:endParaRPr>
          </a:p>
          <a:p>
            <a:pPr marL="285750" indent="-285750" algn="just">
              <a:buFont typeface="Wingdings" pitchFamily="2" charset="2"/>
              <a:buChar char="§"/>
            </a:pPr>
            <a:r>
              <a:rPr lang="en-US" altLang="ko-KR" b="1" dirty="0">
                <a:latin typeface="Times New Roman" pitchFamily="18" charset="0"/>
                <a:cs typeface="Times New Roman" pitchFamily="18" charset="0"/>
              </a:rPr>
              <a:t>JODI showed a strong stance against price volatility in fossil fuel markets</a:t>
            </a:r>
            <a:endParaRPr lang="en-US" altLang="ko-KR" b="1" dirty="0" smtClean="0">
              <a:latin typeface="Times New Roman" pitchFamily="18" charset="0"/>
              <a:cs typeface="Times New Roman" pitchFamily="18" charset="0"/>
            </a:endParaRPr>
          </a:p>
          <a:p>
            <a:pPr marL="285750" indent="-285750" algn="just">
              <a:buFont typeface="Wingdings" pitchFamily="2" charset="2"/>
              <a:buChar char="§"/>
            </a:pPr>
            <a:r>
              <a:rPr lang="en-US" altLang="ko-KR" b="1" dirty="0" smtClean="0">
                <a:latin typeface="Times New Roman" pitchFamily="18" charset="0"/>
                <a:cs typeface="Times New Roman" pitchFamily="18" charset="0"/>
              </a:rPr>
              <a:t>Welcomed GMEP to </a:t>
            </a:r>
            <a:r>
              <a:rPr lang="en-US" altLang="ko-KR" b="1" dirty="0">
                <a:latin typeface="Times New Roman" pitchFamily="18" charset="0"/>
                <a:cs typeface="Times New Roman" pitchFamily="18" charset="0"/>
              </a:rPr>
              <a:t>safeguard the marine </a:t>
            </a:r>
            <a:r>
              <a:rPr lang="en-US" altLang="ko-KR" b="1" dirty="0" smtClean="0">
                <a:latin typeface="Times New Roman" pitchFamily="18" charset="0"/>
                <a:cs typeface="Times New Roman" pitchFamily="18" charset="0"/>
              </a:rPr>
              <a:t>environment</a:t>
            </a:r>
            <a:endParaRPr lang="ko-KR" altLang="en-US" b="1" dirty="0">
              <a:latin typeface="Times New Roman" pitchFamily="18" charset="0"/>
              <a:cs typeface="Times New Roman" pitchFamily="18" charset="0"/>
            </a:endParaRPr>
          </a:p>
        </p:txBody>
      </p:sp>
      <p:sp>
        <p:nvSpPr>
          <p:cNvPr id="22539" name="직사각형 7"/>
          <p:cNvSpPr>
            <a:spLocks noChangeArrowheads="1"/>
          </p:cNvSpPr>
          <p:nvPr/>
        </p:nvSpPr>
        <p:spPr bwMode="auto">
          <a:xfrm>
            <a:off x="2733199" y="3121828"/>
            <a:ext cx="5889341" cy="1477328"/>
          </a:xfrm>
          <a:prstGeom prst="rect">
            <a:avLst/>
          </a:prstGeom>
          <a:noFill/>
          <a:ln w="9525">
            <a:noFill/>
            <a:miter lim="800000"/>
            <a:headEnd/>
            <a:tailEnd/>
          </a:ln>
        </p:spPr>
        <p:txBody>
          <a:bodyPr wrap="square">
            <a:spAutoFit/>
          </a:bodyPr>
          <a:lstStyle/>
          <a:p>
            <a:pPr marL="285750" indent="-285750" algn="just">
              <a:buFont typeface="Wingdings" pitchFamily="2" charset="2"/>
              <a:buChar char="§"/>
            </a:pPr>
            <a:r>
              <a:rPr lang="en-US" altLang="ko-KR" b="1" dirty="0" smtClean="0">
                <a:latin typeface="Times New Roman" pitchFamily="18" charset="0"/>
                <a:cs typeface="Times New Roman" pitchFamily="18" charset="0"/>
              </a:rPr>
              <a:t>Reaffirmed financial sources by PPP</a:t>
            </a:r>
          </a:p>
          <a:p>
            <a:pPr marL="285750" indent="-285750" algn="just">
              <a:buFont typeface="Wingdings" pitchFamily="2" charset="2"/>
              <a:buChar char="§"/>
            </a:pPr>
            <a:r>
              <a:rPr lang="en-US" altLang="ko-KR" b="1" dirty="0" smtClean="0">
                <a:latin typeface="Times New Roman" pitchFamily="18" charset="0"/>
                <a:cs typeface="Times New Roman" pitchFamily="18" charset="0"/>
              </a:rPr>
              <a:t>Agreed </a:t>
            </a:r>
            <a:r>
              <a:rPr lang="en-US" altLang="ko-KR" b="1" dirty="0">
                <a:latin typeface="Times New Roman" pitchFamily="18" charset="0"/>
                <a:cs typeface="Times New Roman" pitchFamily="18" charset="0"/>
              </a:rPr>
              <a:t>to optimize </a:t>
            </a:r>
            <a:r>
              <a:rPr lang="en-US" altLang="ko-KR" b="1" dirty="0" smtClean="0">
                <a:latin typeface="Times New Roman" pitchFamily="18" charset="0"/>
                <a:cs typeface="Times New Roman" pitchFamily="18" charset="0"/>
              </a:rPr>
              <a:t>potential</a:t>
            </a:r>
            <a:r>
              <a:rPr lang="en-US" altLang="ko-KR" b="1" dirty="0">
                <a:latin typeface="Times New Roman" pitchFamily="18" charset="0"/>
                <a:cs typeface="Times New Roman" pitchFamily="18" charset="0"/>
              </a:rPr>
              <a:t>, expand low-carbon </a:t>
            </a:r>
            <a:r>
              <a:rPr lang="en-US" altLang="ko-KR" b="1" dirty="0" smtClean="0">
                <a:latin typeface="Times New Roman" pitchFamily="18" charset="0"/>
                <a:cs typeface="Times New Roman" pitchFamily="18" charset="0"/>
              </a:rPr>
              <a:t>development strategies and clean energy technology</a:t>
            </a:r>
          </a:p>
          <a:p>
            <a:pPr marL="285750" indent="-285750" algn="just">
              <a:buFont typeface="Wingdings" pitchFamily="2" charset="2"/>
              <a:buChar char="§"/>
            </a:pPr>
            <a:r>
              <a:rPr lang="en-US" altLang="ko-KR" b="1" dirty="0" smtClean="0">
                <a:latin typeface="Times New Roman" pitchFamily="18" charset="0"/>
                <a:cs typeface="Times New Roman" pitchFamily="18" charset="0"/>
              </a:rPr>
              <a:t>Committed </a:t>
            </a:r>
            <a:r>
              <a:rPr lang="en-US" altLang="ko-KR" b="1" dirty="0">
                <a:latin typeface="Times New Roman" pitchFamily="18" charset="0"/>
                <a:cs typeface="Times New Roman" pitchFamily="18" charset="0"/>
              </a:rPr>
              <a:t>to work towards a successful outcome at the 2012 Rio+20</a:t>
            </a:r>
          </a:p>
        </p:txBody>
      </p:sp>
      <p:sp>
        <p:nvSpPr>
          <p:cNvPr id="22540" name="직사각형 8"/>
          <p:cNvSpPr>
            <a:spLocks noChangeArrowheads="1"/>
          </p:cNvSpPr>
          <p:nvPr/>
        </p:nvSpPr>
        <p:spPr bwMode="auto">
          <a:xfrm>
            <a:off x="2727677" y="4985716"/>
            <a:ext cx="5984875" cy="1477328"/>
          </a:xfrm>
          <a:prstGeom prst="rect">
            <a:avLst/>
          </a:prstGeom>
          <a:noFill/>
          <a:ln w="9525">
            <a:noFill/>
            <a:miter lim="800000"/>
            <a:headEnd/>
            <a:tailEnd/>
          </a:ln>
        </p:spPr>
        <p:txBody>
          <a:bodyPr>
            <a:spAutoFit/>
          </a:bodyPr>
          <a:lstStyle/>
          <a:p>
            <a:pPr marL="285750" indent="-285750" algn="just">
              <a:buFont typeface="Wingdings" pitchFamily="2" charset="2"/>
              <a:buChar char="§"/>
            </a:pPr>
            <a:r>
              <a:rPr lang="en-US" altLang="ko-KR" b="1" dirty="0" smtClean="0">
                <a:latin typeface="Times New Roman" pitchFamily="18" charset="0"/>
                <a:cs typeface="Times New Roman" pitchFamily="18" charset="0"/>
              </a:rPr>
              <a:t>Welcomed international efforts to introduce GGKP </a:t>
            </a:r>
          </a:p>
          <a:p>
            <a:pPr marL="285750" indent="-285750" algn="just">
              <a:buFont typeface="Wingdings" pitchFamily="2" charset="2"/>
              <a:buChar char="§"/>
            </a:pPr>
            <a:r>
              <a:rPr lang="en-US" altLang="ko-KR" b="1" dirty="0" smtClean="0">
                <a:latin typeface="Times New Roman" pitchFamily="18" charset="0"/>
                <a:cs typeface="Times New Roman" pitchFamily="18" charset="0"/>
              </a:rPr>
              <a:t>Effective mechanisms to be made to boost inclusive green growth investments in developing countries</a:t>
            </a:r>
          </a:p>
          <a:p>
            <a:pPr marL="285750" indent="-285750" algn="just">
              <a:buFont typeface="Wingdings" pitchFamily="2" charset="2"/>
              <a:buChar char="§"/>
            </a:pPr>
            <a:r>
              <a:rPr lang="en-US" altLang="ko-KR" b="1" dirty="0" smtClean="0">
                <a:latin typeface="Times New Roman" pitchFamily="18" charset="0"/>
                <a:cs typeface="Times New Roman" pitchFamily="18" charset="0"/>
              </a:rPr>
              <a:t>Committed to support operationalization of GCF</a:t>
            </a:r>
          </a:p>
          <a:p>
            <a:pPr marL="285750" indent="-285750" algn="just">
              <a:buFont typeface="Wingdings" pitchFamily="2" charset="2"/>
              <a:buChar char="§"/>
            </a:pPr>
            <a:r>
              <a:rPr lang="en-US" altLang="ko-KR" b="1" dirty="0" smtClean="0">
                <a:latin typeface="Times New Roman" pitchFamily="18" charset="0"/>
                <a:cs typeface="Times New Roman" pitchFamily="18" charset="0"/>
              </a:rPr>
              <a:t>Reaffirmed to rationalize ineffective fossil fuel subsidies</a:t>
            </a:r>
            <a:endParaRPr lang="en-US" altLang="ko-KR" b="1" dirty="0">
              <a:latin typeface="Times New Roman" pitchFamily="18" charset="0"/>
              <a:cs typeface="Times New Roman" pitchFamily="18" charset="0"/>
            </a:endParaRPr>
          </a:p>
        </p:txBody>
      </p:sp>
      <p:sp>
        <p:nvSpPr>
          <p:cNvPr id="25"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Tree>
    <p:extLst>
      <p:ext uri="{BB962C8B-B14F-4D97-AF65-F5344CB8AC3E}">
        <p14:creationId xmlns:p14="http://schemas.microsoft.com/office/powerpoint/2010/main" val="313227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9"/>
          <p:cNvGrpSpPr>
            <a:grpSpLocks/>
          </p:cNvGrpSpPr>
          <p:nvPr/>
        </p:nvGrpSpPr>
        <p:grpSpPr bwMode="auto">
          <a:xfrm>
            <a:off x="272659" y="1243558"/>
            <a:ext cx="8641151" cy="1915407"/>
            <a:chOff x="4911126" y="1688625"/>
            <a:chExt cx="3981450" cy="1649744"/>
          </a:xfrm>
        </p:grpSpPr>
        <p:sp>
          <p:nvSpPr>
            <p:cNvPr id="19464" name="AutoShape 2"/>
            <p:cNvSpPr>
              <a:spLocks noChangeArrowheads="1"/>
            </p:cNvSpPr>
            <p:nvPr/>
          </p:nvSpPr>
          <p:spPr bwMode="auto">
            <a:xfrm>
              <a:off x="4911126" y="1688625"/>
              <a:ext cx="3981450" cy="16497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19465" name="AutoShape 5"/>
            <p:cNvSpPr>
              <a:spLocks noChangeArrowheads="1"/>
            </p:cNvSpPr>
            <p:nvPr/>
          </p:nvSpPr>
          <p:spPr bwMode="auto">
            <a:xfrm>
              <a:off x="5017488" y="1691800"/>
              <a:ext cx="3765550" cy="1646569"/>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4" name="Group 6"/>
            <p:cNvGrpSpPr>
              <a:grpSpLocks/>
            </p:cNvGrpSpPr>
            <p:nvPr/>
          </p:nvGrpSpPr>
          <p:grpSpPr bwMode="auto">
            <a:xfrm>
              <a:off x="5076227" y="1774350"/>
              <a:ext cx="3619500" cy="587375"/>
              <a:chOff x="3169" y="1061"/>
              <a:chExt cx="2280" cy="370"/>
            </a:xfrm>
          </p:grpSpPr>
          <p:sp>
            <p:nvSpPr>
              <p:cNvPr id="19475" name="AutoShape 7"/>
              <p:cNvSpPr>
                <a:spLocks noChangeArrowheads="1"/>
              </p:cNvSpPr>
              <p:nvPr/>
            </p:nvSpPr>
            <p:spPr bwMode="auto">
              <a:xfrm>
                <a:off x="3189" y="1061"/>
                <a:ext cx="2260" cy="37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19476" name="AutoShape 8"/>
              <p:cNvSpPr>
                <a:spLocks noChangeArrowheads="1"/>
              </p:cNvSpPr>
              <p:nvPr/>
            </p:nvSpPr>
            <p:spPr bwMode="auto">
              <a:xfrm>
                <a:off x="3169" y="1090"/>
                <a:ext cx="2280" cy="335"/>
              </a:xfrm>
              <a:prstGeom prst="roundRect">
                <a:avLst>
                  <a:gd name="adj" fmla="val 0"/>
                </a:avLst>
              </a:prstGeom>
              <a:gradFill rotWithShape="1">
                <a:gsLst>
                  <a:gs pos="0">
                    <a:srgbClr val="0564CD"/>
                  </a:gs>
                  <a:gs pos="100000">
                    <a:srgbClr val="044A96"/>
                  </a:gs>
                </a:gsLst>
                <a:lin ang="5400000" scaled="1"/>
              </a:gradFill>
              <a:ln w="6350">
                <a:solidFill>
                  <a:srgbClr val="044A96"/>
                </a:solidFill>
                <a:round/>
                <a:headEnd/>
                <a:tailEnd/>
              </a:ln>
              <a:effectLst/>
            </p:spPr>
            <p:txBody>
              <a:bodyPr wrap="none" anchor="ctr"/>
              <a:lstStyle/>
              <a:p>
                <a:pPr algn="ctr"/>
                <a:endParaRPr lang="en-US" altLang="ko-KR">
                  <a:latin typeface="굴림" charset="-127"/>
                  <a:ea typeface="굴림" charset="-127"/>
                </a:endParaRPr>
              </a:p>
            </p:txBody>
          </p:sp>
        </p:grpSp>
        <p:sp>
          <p:nvSpPr>
            <p:cNvPr id="19467" name="TextBox 15"/>
            <p:cNvSpPr txBox="1">
              <a:spLocks noChangeArrowheads="1"/>
            </p:cNvSpPr>
            <p:nvPr/>
          </p:nvSpPr>
          <p:spPr bwMode="auto">
            <a:xfrm>
              <a:off x="5339483" y="1853449"/>
              <a:ext cx="2643950" cy="423067"/>
            </a:xfrm>
            <a:prstGeom prst="rect">
              <a:avLst/>
            </a:prstGeom>
            <a:noFill/>
            <a:ln w="9525">
              <a:noFill/>
              <a:miter lim="800000"/>
              <a:headEnd/>
              <a:tailEnd/>
            </a:ln>
          </p:spPr>
          <p:txBody>
            <a:bodyPr wrap="none" anchor="ctr"/>
            <a:lstStyle/>
            <a:p>
              <a:r>
                <a:rPr lang="en-US" altLang="ko-KR" sz="2000" b="1" dirty="0" smtClean="0">
                  <a:solidFill>
                    <a:schemeClr val="bg1"/>
                  </a:solidFill>
                  <a:latin typeface="Times New Roman" pitchFamily="18" charset="0"/>
                  <a:cs typeface="Times New Roman" pitchFamily="18" charset="0"/>
                </a:rPr>
                <a:t>Major Topics : Energy, Climate Change and Green Growth</a:t>
              </a:r>
              <a:endParaRPr lang="en-US" altLang="ko-KR" sz="2000" b="1" dirty="0">
                <a:solidFill>
                  <a:schemeClr val="bg1"/>
                </a:solidFill>
                <a:latin typeface="Times New Roman" pitchFamily="18" charset="0"/>
                <a:cs typeface="Times New Roman" pitchFamily="18" charset="0"/>
              </a:endParaRPr>
            </a:p>
          </p:txBody>
        </p:sp>
      </p:grpSp>
      <p:sp>
        <p:nvSpPr>
          <p:cNvPr id="19460" name="제목 88"/>
          <p:cNvSpPr txBox="1">
            <a:spLocks/>
          </p:cNvSpPr>
          <p:nvPr/>
        </p:nvSpPr>
        <p:spPr bwMode="auto">
          <a:xfrm>
            <a:off x="61913" y="234950"/>
            <a:ext cx="8229600" cy="763588"/>
          </a:xfrm>
          <a:prstGeom prst="rect">
            <a:avLst/>
          </a:prstGeom>
          <a:noFill/>
          <a:ln w="9525">
            <a:noFill/>
            <a:miter lim="800000"/>
            <a:headEnd/>
            <a:tailEnd/>
          </a:ln>
        </p:spPr>
        <p:txBody>
          <a:bodyPr/>
          <a:lstStyle/>
          <a:p>
            <a:r>
              <a:rPr lang="en-US" altLang="ko-KR" sz="3000" b="1" dirty="0" smtClean="0">
                <a:solidFill>
                  <a:schemeClr val="bg1"/>
                </a:solidFill>
                <a:latin typeface="Times New Roman" pitchFamily="18" charset="0"/>
                <a:cs typeface="Times New Roman" pitchFamily="18" charset="0"/>
              </a:rPr>
              <a:t>3. G20 and Green Growth</a:t>
            </a:r>
            <a:endParaRPr lang="ko-KR" altLang="en-US" sz="3000" b="1" dirty="0">
              <a:solidFill>
                <a:schemeClr val="bg1"/>
              </a:solidFill>
              <a:latin typeface="Times New Roman" pitchFamily="18" charset="0"/>
              <a:cs typeface="Times New Roman" pitchFamily="18" charset="0"/>
            </a:endParaRPr>
          </a:p>
        </p:txBody>
      </p:sp>
      <p:sp>
        <p:nvSpPr>
          <p:cNvPr id="36"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40" name="TextBox 39"/>
          <p:cNvSpPr txBox="1"/>
          <p:nvPr/>
        </p:nvSpPr>
        <p:spPr>
          <a:xfrm>
            <a:off x="791496" y="2168832"/>
            <a:ext cx="7651020" cy="923330"/>
          </a:xfrm>
          <a:prstGeom prst="rect">
            <a:avLst/>
          </a:prstGeom>
          <a:noFill/>
        </p:spPr>
        <p:txBody>
          <a:bodyPr wrap="square" rtlCol="0">
            <a:spAutoFit/>
          </a:bodyPr>
          <a:lstStyle/>
          <a:p>
            <a:r>
              <a:rPr lang="en-US" altLang="ko-KR" b="1" dirty="0" smtClean="0">
                <a:latin typeface="Times New Roman" pitchFamily="18" charset="0"/>
                <a:cs typeface="Times New Roman" pitchFamily="18" charset="0"/>
              </a:rPr>
              <a:t>1. Phasing out Inefficient Fossil Fuel Subsidy</a:t>
            </a:r>
          </a:p>
          <a:p>
            <a:r>
              <a:rPr lang="en-US" altLang="ko-KR" dirty="0" smtClean="0">
                <a:latin typeface="Times New Roman" pitchFamily="18" charset="0"/>
                <a:cs typeface="Times New Roman" pitchFamily="18" charset="0"/>
              </a:rPr>
              <a:t>- Rationalize fossil fuel subsidies according to the circumstances and phase out those subsidies in the end.</a:t>
            </a:r>
          </a:p>
        </p:txBody>
      </p:sp>
      <p:grpSp>
        <p:nvGrpSpPr>
          <p:cNvPr id="41" name="그룹 9"/>
          <p:cNvGrpSpPr>
            <a:grpSpLocks/>
          </p:cNvGrpSpPr>
          <p:nvPr/>
        </p:nvGrpSpPr>
        <p:grpSpPr bwMode="auto">
          <a:xfrm>
            <a:off x="251425" y="3223821"/>
            <a:ext cx="8641151" cy="1468292"/>
            <a:chOff x="4911126" y="1688625"/>
            <a:chExt cx="3981450" cy="1649744"/>
          </a:xfrm>
        </p:grpSpPr>
        <p:sp>
          <p:nvSpPr>
            <p:cNvPr id="42" name="AutoShape 2"/>
            <p:cNvSpPr>
              <a:spLocks noChangeArrowheads="1"/>
            </p:cNvSpPr>
            <p:nvPr/>
          </p:nvSpPr>
          <p:spPr bwMode="auto">
            <a:xfrm>
              <a:off x="4911126" y="1688625"/>
              <a:ext cx="3981450" cy="16497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43" name="AutoShape 5"/>
            <p:cNvSpPr>
              <a:spLocks noChangeArrowheads="1"/>
            </p:cNvSpPr>
            <p:nvPr/>
          </p:nvSpPr>
          <p:spPr bwMode="auto">
            <a:xfrm>
              <a:off x="5017488" y="1691800"/>
              <a:ext cx="3765550" cy="1646569"/>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sp>
        <p:nvSpPr>
          <p:cNvPr id="52" name="TextBox 51"/>
          <p:cNvSpPr txBox="1"/>
          <p:nvPr/>
        </p:nvSpPr>
        <p:spPr>
          <a:xfrm>
            <a:off x="791496" y="3405790"/>
            <a:ext cx="7741032" cy="1200329"/>
          </a:xfrm>
          <a:prstGeom prst="rect">
            <a:avLst/>
          </a:prstGeom>
          <a:noFill/>
        </p:spPr>
        <p:txBody>
          <a:bodyPr wrap="square" rtlCol="0">
            <a:spAutoFit/>
          </a:bodyPr>
          <a:lstStyle/>
          <a:p>
            <a:r>
              <a:rPr lang="en-US" altLang="ko-KR" b="1" dirty="0" smtClean="0">
                <a:latin typeface="Times New Roman" pitchFamily="18" charset="0"/>
                <a:cs typeface="Times New Roman" pitchFamily="18" charset="0"/>
              </a:rPr>
              <a:t>2. Energy Price Volatility</a:t>
            </a:r>
          </a:p>
          <a:p>
            <a:r>
              <a:rPr lang="en-US" altLang="ko-KR" dirty="0" smtClean="0">
                <a:latin typeface="Times New Roman" pitchFamily="18" charset="0"/>
                <a:cs typeface="Times New Roman" pitchFamily="18" charset="0"/>
              </a:rPr>
              <a:t>- Relieve price volatility from enhancing transparency in the markets, promote exchanges between producers and consumers, and improve regulations in futures markets.</a:t>
            </a:r>
          </a:p>
        </p:txBody>
      </p:sp>
      <p:grpSp>
        <p:nvGrpSpPr>
          <p:cNvPr id="53" name="그룹 9"/>
          <p:cNvGrpSpPr>
            <a:grpSpLocks/>
          </p:cNvGrpSpPr>
          <p:nvPr/>
        </p:nvGrpSpPr>
        <p:grpSpPr bwMode="auto">
          <a:xfrm>
            <a:off x="251424" y="4779180"/>
            <a:ext cx="8641151" cy="1530204"/>
            <a:chOff x="4911126" y="1688625"/>
            <a:chExt cx="3981450" cy="1649744"/>
          </a:xfrm>
        </p:grpSpPr>
        <p:sp>
          <p:nvSpPr>
            <p:cNvPr id="54" name="AutoShape 2"/>
            <p:cNvSpPr>
              <a:spLocks noChangeArrowheads="1"/>
            </p:cNvSpPr>
            <p:nvPr/>
          </p:nvSpPr>
          <p:spPr bwMode="auto">
            <a:xfrm>
              <a:off x="4911126" y="1688625"/>
              <a:ext cx="3981450" cy="16497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57" name="AutoShape 5"/>
            <p:cNvSpPr>
              <a:spLocks noChangeArrowheads="1"/>
            </p:cNvSpPr>
            <p:nvPr/>
          </p:nvSpPr>
          <p:spPr bwMode="auto">
            <a:xfrm>
              <a:off x="5017488" y="1691800"/>
              <a:ext cx="3765550" cy="1646569"/>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sp>
        <p:nvSpPr>
          <p:cNvPr id="66" name="TextBox 65"/>
          <p:cNvSpPr txBox="1"/>
          <p:nvPr/>
        </p:nvSpPr>
        <p:spPr>
          <a:xfrm>
            <a:off x="791496" y="5026006"/>
            <a:ext cx="7741032" cy="923330"/>
          </a:xfrm>
          <a:prstGeom prst="rect">
            <a:avLst/>
          </a:prstGeom>
          <a:noFill/>
        </p:spPr>
        <p:txBody>
          <a:bodyPr wrap="square" rtlCol="0">
            <a:spAutoFit/>
          </a:bodyPr>
          <a:lstStyle/>
          <a:p>
            <a:r>
              <a:rPr lang="en-US" altLang="ko-KR" b="1" dirty="0" smtClean="0">
                <a:latin typeface="Times New Roman" pitchFamily="18" charset="0"/>
                <a:cs typeface="Times New Roman" pitchFamily="18" charset="0"/>
              </a:rPr>
              <a:t>3. Green Climate Fund</a:t>
            </a:r>
          </a:p>
          <a:p>
            <a:r>
              <a:rPr lang="en-US" altLang="ko-KR" dirty="0" smtClean="0">
                <a:latin typeface="Times New Roman" pitchFamily="18" charset="0"/>
                <a:cs typeface="Times New Roman" pitchFamily="18" charset="0"/>
              </a:rPr>
              <a:t>- Enable developing countries to nurture clean energy technologies and to adapt to climate change.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2411413" y="1712913"/>
            <a:ext cx="4308475" cy="4308475"/>
          </a:xfrm>
          <a:prstGeom prst="ellipse">
            <a:avLst/>
          </a:prstGeom>
          <a:solidFill>
            <a:schemeClr val="bg1"/>
          </a:solidFill>
          <a:ln w="19050">
            <a:noFill/>
            <a:round/>
            <a:headEnd/>
            <a:tailEnd/>
          </a:ln>
          <a:effectLst/>
        </p:spPr>
        <p:txBody>
          <a:bodyPr wrap="none" anchor="ctr"/>
          <a:lstStyle/>
          <a:p>
            <a:endParaRPr lang="ko-KR" altLang="en-US"/>
          </a:p>
        </p:txBody>
      </p:sp>
      <p:sp>
        <p:nvSpPr>
          <p:cNvPr id="28675" name="Oval 3"/>
          <p:cNvSpPr>
            <a:spLocks noChangeArrowheads="1"/>
          </p:cNvSpPr>
          <p:nvPr/>
        </p:nvSpPr>
        <p:spPr bwMode="auto">
          <a:xfrm>
            <a:off x="2747963" y="2049463"/>
            <a:ext cx="3635375" cy="3635375"/>
          </a:xfrm>
          <a:prstGeom prst="ellipse">
            <a:avLst/>
          </a:prstGeom>
          <a:solidFill>
            <a:srgbClr val="DDDDDD"/>
          </a:solidFill>
          <a:ln w="28575">
            <a:noFill/>
            <a:round/>
            <a:headEnd/>
            <a:tailEnd/>
          </a:ln>
          <a:effectLst/>
        </p:spPr>
        <p:txBody>
          <a:bodyPr wrap="none" anchor="ctr"/>
          <a:lstStyle/>
          <a:p>
            <a:endParaRPr lang="ko-KR" altLang="en-US"/>
          </a:p>
        </p:txBody>
      </p:sp>
      <p:sp>
        <p:nvSpPr>
          <p:cNvPr id="28676" name="Oval 4"/>
          <p:cNvSpPr>
            <a:spLocks noChangeArrowheads="1"/>
          </p:cNvSpPr>
          <p:nvPr/>
        </p:nvSpPr>
        <p:spPr bwMode="auto">
          <a:xfrm>
            <a:off x="3103563" y="2405063"/>
            <a:ext cx="2924175" cy="2924175"/>
          </a:xfrm>
          <a:prstGeom prst="ellipse">
            <a:avLst/>
          </a:prstGeom>
          <a:solidFill>
            <a:srgbClr val="C0C0C0"/>
          </a:solidFill>
          <a:ln w="76200">
            <a:noFill/>
            <a:round/>
            <a:headEnd/>
            <a:tailEnd/>
          </a:ln>
          <a:effectLst/>
        </p:spPr>
        <p:txBody>
          <a:bodyPr wrap="none" anchor="ctr"/>
          <a:lstStyle/>
          <a:p>
            <a:endParaRPr lang="ko-KR" altLang="en-US"/>
          </a:p>
        </p:txBody>
      </p:sp>
      <p:sp>
        <p:nvSpPr>
          <p:cNvPr id="28677" name="Rectangle 5"/>
          <p:cNvSpPr>
            <a:spLocks noChangeArrowheads="1"/>
          </p:cNvSpPr>
          <p:nvPr/>
        </p:nvSpPr>
        <p:spPr bwMode="auto">
          <a:xfrm>
            <a:off x="0" y="2267740"/>
            <a:ext cx="3392488" cy="711200"/>
          </a:xfrm>
          <a:prstGeom prst="rect">
            <a:avLst/>
          </a:prstGeom>
          <a:solidFill>
            <a:srgbClr val="659357"/>
          </a:solidFill>
          <a:ln w="9525">
            <a:noFill/>
            <a:miter lim="800000"/>
            <a:headEnd/>
            <a:tailEnd/>
          </a:ln>
          <a:effectLst/>
        </p:spPr>
        <p:txBody>
          <a:bodyPr wrap="none" anchor="ctr"/>
          <a:lstStyle/>
          <a:p>
            <a:endParaRPr lang="ko-KR" altLang="en-US"/>
          </a:p>
        </p:txBody>
      </p:sp>
      <p:sp>
        <p:nvSpPr>
          <p:cNvPr id="28678" name="Rectangle 6"/>
          <p:cNvSpPr>
            <a:spLocks noChangeArrowheads="1"/>
          </p:cNvSpPr>
          <p:nvPr/>
        </p:nvSpPr>
        <p:spPr bwMode="auto">
          <a:xfrm>
            <a:off x="5756122" y="4696477"/>
            <a:ext cx="3392487" cy="712787"/>
          </a:xfrm>
          <a:prstGeom prst="rect">
            <a:avLst/>
          </a:prstGeom>
          <a:solidFill>
            <a:srgbClr val="659357"/>
          </a:solidFill>
          <a:ln w="9525">
            <a:noFill/>
            <a:miter lim="800000"/>
            <a:headEnd/>
            <a:tailEnd/>
          </a:ln>
          <a:effectLst/>
        </p:spPr>
        <p:txBody>
          <a:bodyPr wrap="none" anchor="ctr"/>
          <a:lstStyle/>
          <a:p>
            <a:endParaRPr lang="ko-KR" altLang="en-US"/>
          </a:p>
        </p:txBody>
      </p:sp>
      <p:sp>
        <p:nvSpPr>
          <p:cNvPr id="28679" name="Rectangle 7"/>
          <p:cNvSpPr>
            <a:spLocks noChangeArrowheads="1"/>
          </p:cNvSpPr>
          <p:nvPr/>
        </p:nvSpPr>
        <p:spPr bwMode="auto">
          <a:xfrm>
            <a:off x="-18612" y="4710764"/>
            <a:ext cx="3418940" cy="684212"/>
          </a:xfrm>
          <a:prstGeom prst="rect">
            <a:avLst/>
          </a:prstGeom>
          <a:solidFill>
            <a:srgbClr val="0564CD"/>
          </a:solidFill>
          <a:ln w="9525">
            <a:noFill/>
            <a:miter lim="800000"/>
            <a:headEnd/>
            <a:tailEnd/>
          </a:ln>
          <a:effectLst/>
        </p:spPr>
        <p:txBody>
          <a:bodyPr wrap="none" anchor="ctr"/>
          <a:lstStyle/>
          <a:p>
            <a:endParaRPr lang="ko-KR" altLang="en-US"/>
          </a:p>
        </p:txBody>
      </p:sp>
      <p:sp>
        <p:nvSpPr>
          <p:cNvPr id="28680" name="Rectangle 8"/>
          <p:cNvSpPr>
            <a:spLocks noChangeArrowheads="1"/>
          </p:cNvSpPr>
          <p:nvPr/>
        </p:nvSpPr>
        <p:spPr bwMode="auto">
          <a:xfrm>
            <a:off x="5699646" y="2266153"/>
            <a:ext cx="3444354" cy="712787"/>
          </a:xfrm>
          <a:prstGeom prst="rect">
            <a:avLst/>
          </a:prstGeom>
          <a:solidFill>
            <a:srgbClr val="0564CD"/>
          </a:solidFill>
          <a:ln w="9525">
            <a:noFill/>
            <a:miter lim="800000"/>
            <a:headEnd/>
            <a:tailEnd/>
          </a:ln>
          <a:effectLst/>
        </p:spPr>
        <p:txBody>
          <a:bodyPr wrap="none" anchor="ctr"/>
          <a:lstStyle/>
          <a:p>
            <a:endParaRPr lang="ko-KR" altLang="en-US" dirty="0"/>
          </a:p>
        </p:txBody>
      </p:sp>
      <p:sp>
        <p:nvSpPr>
          <p:cNvPr id="28683" name="Text Box 11"/>
          <p:cNvSpPr txBox="1">
            <a:spLocks noChangeArrowheads="1"/>
          </p:cNvSpPr>
          <p:nvPr/>
        </p:nvSpPr>
        <p:spPr bwMode="auto">
          <a:xfrm>
            <a:off x="-17500" y="2451568"/>
            <a:ext cx="3330444" cy="338554"/>
          </a:xfrm>
          <a:prstGeom prst="rect">
            <a:avLst/>
          </a:prstGeom>
          <a:noFill/>
          <a:ln w="9525">
            <a:noFill/>
            <a:miter lim="800000"/>
            <a:headEnd/>
            <a:tailEnd/>
          </a:ln>
          <a:effectLst/>
        </p:spPr>
        <p:txBody>
          <a:bodyPr wrap="square" lIns="0" tIns="0" rIns="0" bIns="0">
            <a:spAutoFit/>
          </a:bodyPr>
          <a:lstStyle/>
          <a:p>
            <a:pPr algn="ctr" eaLnBrk="0" hangingPunct="0"/>
            <a:r>
              <a:rPr lang="en-US" altLang="ko-KR" sz="2200" b="1" dirty="0">
                <a:solidFill>
                  <a:schemeClr val="bg1"/>
                </a:solidFill>
                <a:latin typeface="Times New Roman" pitchFamily="18" charset="0"/>
                <a:cs typeface="Times New Roman" pitchFamily="18" charset="0"/>
              </a:rPr>
              <a:t>Social </a:t>
            </a:r>
            <a:r>
              <a:rPr lang="en-US" altLang="ko-KR" sz="2200" b="1" dirty="0" smtClean="0">
                <a:solidFill>
                  <a:schemeClr val="bg1"/>
                </a:solidFill>
                <a:latin typeface="Times New Roman" pitchFamily="18" charset="0"/>
                <a:cs typeface="Times New Roman" pitchFamily="18" charset="0"/>
              </a:rPr>
              <a:t>Development </a:t>
            </a:r>
            <a:endParaRPr lang="en-US" altLang="ko-KR" sz="2200" b="1" dirty="0">
              <a:solidFill>
                <a:schemeClr val="bg1"/>
              </a:solidFill>
              <a:latin typeface="Times New Roman" pitchFamily="18" charset="0"/>
              <a:cs typeface="Times New Roman" pitchFamily="18" charset="0"/>
            </a:endParaRPr>
          </a:p>
        </p:txBody>
      </p:sp>
      <p:sp>
        <p:nvSpPr>
          <p:cNvPr id="28684" name="Text Box 12"/>
          <p:cNvSpPr txBox="1">
            <a:spLocks noChangeArrowheads="1"/>
          </p:cNvSpPr>
          <p:nvPr/>
        </p:nvSpPr>
        <p:spPr bwMode="auto">
          <a:xfrm>
            <a:off x="341436" y="4821808"/>
            <a:ext cx="2837484" cy="369332"/>
          </a:xfrm>
          <a:prstGeom prst="rect">
            <a:avLst/>
          </a:prstGeom>
          <a:noFill/>
          <a:ln w="9525">
            <a:noFill/>
            <a:miter lim="800000"/>
            <a:headEnd/>
            <a:tailEnd/>
          </a:ln>
          <a:effectLst/>
        </p:spPr>
        <p:txBody>
          <a:bodyPr wrap="square" lIns="0" tIns="0" rIns="0" bIns="0">
            <a:spAutoFit/>
          </a:bodyPr>
          <a:lstStyle/>
          <a:p>
            <a:r>
              <a:rPr lang="en-US" altLang="ko-KR" sz="2400" b="1" dirty="0" smtClean="0">
                <a:solidFill>
                  <a:schemeClr val="bg1"/>
                </a:solidFill>
                <a:latin typeface="Times New Roman" pitchFamily="18" charset="0"/>
                <a:cs typeface="Times New Roman" pitchFamily="18" charset="0"/>
              </a:rPr>
              <a:t>Green Governance</a:t>
            </a:r>
            <a:endParaRPr lang="en-US" altLang="ko-KR" sz="2400" b="1" dirty="0">
              <a:solidFill>
                <a:schemeClr val="bg1"/>
              </a:solidFill>
              <a:ea typeface="HY헤드라인M" pitchFamily="18" charset="-127"/>
            </a:endParaRPr>
          </a:p>
        </p:txBody>
      </p:sp>
      <p:sp>
        <p:nvSpPr>
          <p:cNvPr id="28686" name="Text Box 14"/>
          <p:cNvSpPr txBox="1">
            <a:spLocks noChangeArrowheads="1"/>
          </p:cNvSpPr>
          <p:nvPr/>
        </p:nvSpPr>
        <p:spPr bwMode="auto">
          <a:xfrm>
            <a:off x="6189992" y="4774784"/>
            <a:ext cx="3131808" cy="615553"/>
          </a:xfrm>
          <a:prstGeom prst="rect">
            <a:avLst/>
          </a:prstGeom>
          <a:noFill/>
          <a:ln w="9525">
            <a:noFill/>
            <a:miter lim="800000"/>
            <a:headEnd/>
            <a:tailEnd/>
          </a:ln>
          <a:effectLst/>
        </p:spPr>
        <p:txBody>
          <a:bodyPr wrap="square" lIns="0" tIns="0" rIns="0" bIns="0">
            <a:spAutoFit/>
          </a:bodyPr>
          <a:lstStyle/>
          <a:p>
            <a:r>
              <a:rPr lang="en-US" altLang="ko-KR" sz="2000" b="1" dirty="0" smtClean="0">
                <a:solidFill>
                  <a:schemeClr val="bg1"/>
                </a:solidFill>
                <a:latin typeface="Times New Roman" pitchFamily="18" charset="0"/>
                <a:ea typeface="HY헤드라인M" pitchFamily="18" charset="-127"/>
                <a:cs typeface="Times New Roman" pitchFamily="18" charset="0"/>
              </a:rPr>
              <a:t>Energy Price Volatility and Fossil Fuel Subsidy</a:t>
            </a:r>
            <a:endParaRPr lang="en-US" altLang="ko-KR" sz="2000" b="1" dirty="0">
              <a:solidFill>
                <a:schemeClr val="bg1"/>
              </a:solidFill>
              <a:latin typeface="Times New Roman" pitchFamily="18" charset="0"/>
              <a:ea typeface="HY헤드라인M" pitchFamily="18" charset="-127"/>
              <a:cs typeface="Times New Roman" pitchFamily="18" charset="0"/>
            </a:endParaRPr>
          </a:p>
        </p:txBody>
      </p:sp>
      <p:grpSp>
        <p:nvGrpSpPr>
          <p:cNvPr id="28689" name="Group 23"/>
          <p:cNvGrpSpPr>
            <a:grpSpLocks/>
          </p:cNvGrpSpPr>
          <p:nvPr/>
        </p:nvGrpSpPr>
        <p:grpSpPr bwMode="auto">
          <a:xfrm>
            <a:off x="3009709" y="4659964"/>
            <a:ext cx="788988" cy="749300"/>
            <a:chOff x="3043" y="1364"/>
            <a:chExt cx="1018" cy="1039"/>
          </a:xfrm>
        </p:grpSpPr>
        <p:sp>
          <p:nvSpPr>
            <p:cNvPr id="28765" name="Oval 24"/>
            <p:cNvSpPr>
              <a:spLocks noChangeArrowheads="1"/>
            </p:cNvSpPr>
            <p:nvPr/>
          </p:nvSpPr>
          <p:spPr bwMode="auto">
            <a:xfrm>
              <a:off x="3057" y="1364"/>
              <a:ext cx="988" cy="1039"/>
            </a:xfrm>
            <a:prstGeom prst="ellipse">
              <a:avLst/>
            </a:prstGeom>
            <a:solidFill>
              <a:srgbClr val="0D3775"/>
            </a:solidFill>
            <a:ln w="12700">
              <a:solidFill>
                <a:srgbClr val="0D3775"/>
              </a:solidFill>
              <a:round/>
              <a:headEnd/>
              <a:tailEnd/>
            </a:ln>
            <a:effectLst/>
          </p:spPr>
          <p:txBody>
            <a:bodyPr wrap="none" anchor="ctr"/>
            <a:lstStyle/>
            <a:p>
              <a:endParaRPr lang="ko-KR" altLang="en-US"/>
            </a:p>
          </p:txBody>
        </p:sp>
        <p:pic>
          <p:nvPicPr>
            <p:cNvPr id="28766" name="Picture 25" descr="바코드"/>
            <p:cNvPicPr>
              <a:picLocks noChangeAspect="1" noChangeArrowheads="1"/>
            </p:cNvPicPr>
            <p:nvPr/>
          </p:nvPicPr>
          <p:blipFill>
            <a:blip r:embed="rId3" cstate="print"/>
            <a:srcRect l="16342" t="11375" r="19810" b="6238"/>
            <a:stretch>
              <a:fillRect/>
            </a:stretch>
          </p:blipFill>
          <p:spPr bwMode="auto">
            <a:xfrm>
              <a:off x="3893" y="1567"/>
              <a:ext cx="43" cy="27"/>
            </a:xfrm>
            <a:prstGeom prst="rect">
              <a:avLst/>
            </a:prstGeom>
            <a:noFill/>
            <a:ln w="9525">
              <a:noFill/>
              <a:miter lim="800000"/>
              <a:headEnd/>
              <a:tailEnd/>
            </a:ln>
          </p:spPr>
        </p:pic>
        <p:sp>
          <p:nvSpPr>
            <p:cNvPr id="28767" name="Oval 26"/>
            <p:cNvSpPr>
              <a:spLocks noChangeArrowheads="1"/>
            </p:cNvSpPr>
            <p:nvPr/>
          </p:nvSpPr>
          <p:spPr bwMode="auto">
            <a:xfrm>
              <a:off x="3043" y="1373"/>
              <a:ext cx="1018" cy="993"/>
            </a:xfrm>
            <a:prstGeom prst="ellipse">
              <a:avLst/>
            </a:prstGeom>
            <a:gradFill rotWithShape="1">
              <a:gsLst>
                <a:gs pos="0">
                  <a:srgbClr val="3076B6"/>
                </a:gs>
                <a:gs pos="100000">
                  <a:srgbClr val="245888"/>
                </a:gs>
              </a:gsLst>
              <a:lin ang="5400000" scaled="1"/>
            </a:gradFill>
            <a:ln w="9525">
              <a:noFill/>
              <a:round/>
              <a:headEnd/>
              <a:tailEnd/>
            </a:ln>
            <a:effectLst/>
          </p:spPr>
          <p:txBody>
            <a:bodyPr wrap="none" anchor="ctr"/>
            <a:lstStyle/>
            <a:p>
              <a:endParaRPr lang="ko-KR" altLang="en-US"/>
            </a:p>
          </p:txBody>
        </p:sp>
        <p:sp>
          <p:nvSpPr>
            <p:cNvPr id="28768" name="Oval 27"/>
            <p:cNvSpPr>
              <a:spLocks noChangeArrowheads="1"/>
            </p:cNvSpPr>
            <p:nvPr/>
          </p:nvSpPr>
          <p:spPr bwMode="auto">
            <a:xfrm>
              <a:off x="3062" y="1395"/>
              <a:ext cx="977" cy="995"/>
            </a:xfrm>
            <a:prstGeom prst="ellipse">
              <a:avLst/>
            </a:prstGeom>
            <a:gradFill rotWithShape="1">
              <a:gsLst>
                <a:gs pos="0">
                  <a:srgbClr val="2B6BA5"/>
                </a:gs>
                <a:gs pos="100000">
                  <a:srgbClr val="85B4DF"/>
                </a:gs>
              </a:gsLst>
              <a:lin ang="5400000" scaled="1"/>
            </a:gradFill>
            <a:ln w="9525">
              <a:noFill/>
              <a:round/>
              <a:headEnd/>
              <a:tailEnd/>
            </a:ln>
            <a:effectLst/>
          </p:spPr>
          <p:txBody>
            <a:bodyPr wrap="none" anchor="ctr"/>
            <a:lstStyle/>
            <a:p>
              <a:endParaRPr lang="ko-KR" altLang="en-US"/>
            </a:p>
          </p:txBody>
        </p:sp>
        <p:sp>
          <p:nvSpPr>
            <p:cNvPr id="28769" name="Oval 28"/>
            <p:cNvSpPr>
              <a:spLocks noChangeArrowheads="1"/>
            </p:cNvSpPr>
            <p:nvPr/>
          </p:nvSpPr>
          <p:spPr bwMode="auto">
            <a:xfrm>
              <a:off x="3076" y="1381"/>
              <a:ext cx="944" cy="916"/>
            </a:xfrm>
            <a:prstGeom prst="ellipse">
              <a:avLst/>
            </a:prstGeom>
            <a:gradFill rotWithShape="1">
              <a:gsLst>
                <a:gs pos="0">
                  <a:srgbClr val="2A58A2"/>
                </a:gs>
                <a:gs pos="100000">
                  <a:srgbClr val="3985CB">
                    <a:alpha val="0"/>
                  </a:srgbClr>
                </a:gs>
              </a:gsLst>
              <a:lin ang="5400000" scaled="1"/>
            </a:gradFill>
            <a:ln w="9525">
              <a:noFill/>
              <a:round/>
              <a:headEnd/>
              <a:tailEnd/>
            </a:ln>
            <a:effectLst/>
          </p:spPr>
          <p:txBody>
            <a:bodyPr wrap="none" anchor="ctr"/>
            <a:lstStyle/>
            <a:p>
              <a:endParaRPr lang="ko-KR" altLang="en-US"/>
            </a:p>
          </p:txBody>
        </p:sp>
        <p:sp>
          <p:nvSpPr>
            <p:cNvPr id="374813" name="Oval 29"/>
            <p:cNvSpPr>
              <a:spLocks noChangeArrowheads="1"/>
            </p:cNvSpPr>
            <p:nvPr/>
          </p:nvSpPr>
          <p:spPr bwMode="auto">
            <a:xfrm>
              <a:off x="3180" y="2082"/>
              <a:ext cx="754" cy="29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28771" name="Oval 30"/>
            <p:cNvSpPr>
              <a:spLocks noChangeArrowheads="1"/>
            </p:cNvSpPr>
            <p:nvPr/>
          </p:nvSpPr>
          <p:spPr bwMode="auto">
            <a:xfrm>
              <a:off x="3122"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28772" name="Oval 31"/>
            <p:cNvSpPr>
              <a:spLocks noChangeArrowheads="1"/>
            </p:cNvSpPr>
            <p:nvPr/>
          </p:nvSpPr>
          <p:spPr bwMode="auto">
            <a:xfrm>
              <a:off x="3098" y="1377"/>
              <a:ext cx="895" cy="870"/>
            </a:xfrm>
            <a:prstGeom prst="ellipse">
              <a:avLst/>
            </a:prstGeom>
            <a:solidFill>
              <a:srgbClr val="1F4685"/>
            </a:solidFill>
            <a:ln w="6350">
              <a:noFill/>
              <a:round/>
              <a:headEnd/>
              <a:tailEnd/>
            </a:ln>
            <a:effectLst/>
          </p:spPr>
          <p:txBody>
            <a:bodyPr wrap="none" anchor="ctr"/>
            <a:lstStyle/>
            <a:p>
              <a:endParaRPr lang="ko-KR" altLang="en-US"/>
            </a:p>
          </p:txBody>
        </p:sp>
        <p:sp>
          <p:nvSpPr>
            <p:cNvPr id="28773" name="Oval 32"/>
            <p:cNvSpPr>
              <a:spLocks noChangeArrowheads="1"/>
            </p:cNvSpPr>
            <p:nvPr/>
          </p:nvSpPr>
          <p:spPr bwMode="auto">
            <a:xfrm>
              <a:off x="3121" y="1400"/>
              <a:ext cx="844" cy="849"/>
            </a:xfrm>
            <a:prstGeom prst="ellipse">
              <a:avLst/>
            </a:prstGeom>
            <a:solidFill>
              <a:schemeClr val="bg1"/>
            </a:solidFill>
            <a:ln w="19050">
              <a:solidFill>
                <a:srgbClr val="4A83B6"/>
              </a:solidFill>
              <a:round/>
              <a:headEnd/>
              <a:tailEnd/>
            </a:ln>
            <a:effectLst/>
          </p:spPr>
          <p:txBody>
            <a:bodyPr wrap="none" anchor="ctr"/>
            <a:lstStyle/>
            <a:p>
              <a:endParaRPr lang="ko-KR" altLang="en-US"/>
            </a:p>
          </p:txBody>
        </p:sp>
        <p:sp>
          <p:nvSpPr>
            <p:cNvPr id="28774" name="Oval 33"/>
            <p:cNvSpPr>
              <a:spLocks noChangeArrowheads="1"/>
            </p:cNvSpPr>
            <p:nvPr/>
          </p:nvSpPr>
          <p:spPr bwMode="auto">
            <a:xfrm>
              <a:off x="3199" y="1400"/>
              <a:ext cx="678" cy="645"/>
            </a:xfrm>
            <a:prstGeom prst="ellipse">
              <a:avLst/>
            </a:prstGeom>
            <a:gradFill rotWithShape="1">
              <a:gsLst>
                <a:gs pos="0">
                  <a:srgbClr val="BAD4EC">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nvGrpSpPr>
          <p:cNvPr id="28691" name="Group 45"/>
          <p:cNvGrpSpPr>
            <a:grpSpLocks/>
          </p:cNvGrpSpPr>
          <p:nvPr/>
        </p:nvGrpSpPr>
        <p:grpSpPr bwMode="auto">
          <a:xfrm>
            <a:off x="3082925" y="2267740"/>
            <a:ext cx="752475" cy="693737"/>
            <a:chOff x="329" y="1364"/>
            <a:chExt cx="1018" cy="1039"/>
          </a:xfrm>
        </p:grpSpPr>
        <p:sp>
          <p:nvSpPr>
            <p:cNvPr id="28744" name="Oval 46"/>
            <p:cNvSpPr>
              <a:spLocks noChangeArrowheads="1"/>
            </p:cNvSpPr>
            <p:nvPr/>
          </p:nvSpPr>
          <p:spPr bwMode="auto">
            <a:xfrm>
              <a:off x="343" y="1364"/>
              <a:ext cx="988" cy="1039"/>
            </a:xfrm>
            <a:prstGeom prst="ellipse">
              <a:avLst/>
            </a:prstGeom>
            <a:solidFill>
              <a:srgbClr val="456D29"/>
            </a:solidFill>
            <a:ln w="12700">
              <a:solidFill>
                <a:srgbClr val="3C6220"/>
              </a:solidFill>
              <a:round/>
              <a:headEnd/>
              <a:tailEnd/>
            </a:ln>
            <a:effectLst/>
          </p:spPr>
          <p:txBody>
            <a:bodyPr wrap="none" anchor="ctr"/>
            <a:lstStyle/>
            <a:p>
              <a:endParaRPr lang="ko-KR" altLang="en-US"/>
            </a:p>
          </p:txBody>
        </p:sp>
        <p:pic>
          <p:nvPicPr>
            <p:cNvPr id="28745" name="Picture 47" descr="바코드"/>
            <p:cNvPicPr>
              <a:picLocks noChangeAspect="1" noChangeArrowheads="1"/>
            </p:cNvPicPr>
            <p:nvPr/>
          </p:nvPicPr>
          <p:blipFill>
            <a:blip r:embed="rId3" cstate="print"/>
            <a:srcRect l="16342" t="11375" r="19810" b="6238"/>
            <a:stretch>
              <a:fillRect/>
            </a:stretch>
          </p:blipFill>
          <p:spPr bwMode="auto">
            <a:xfrm>
              <a:off x="1179" y="1600"/>
              <a:ext cx="43" cy="27"/>
            </a:xfrm>
            <a:prstGeom prst="rect">
              <a:avLst/>
            </a:prstGeom>
            <a:noFill/>
            <a:ln w="9525">
              <a:noFill/>
              <a:miter lim="800000"/>
              <a:headEnd/>
              <a:tailEnd/>
            </a:ln>
          </p:spPr>
        </p:pic>
        <p:sp>
          <p:nvSpPr>
            <p:cNvPr id="28746" name="Oval 48"/>
            <p:cNvSpPr>
              <a:spLocks noChangeArrowheads="1"/>
            </p:cNvSpPr>
            <p:nvPr/>
          </p:nvSpPr>
          <p:spPr bwMode="auto">
            <a:xfrm>
              <a:off x="329" y="1373"/>
              <a:ext cx="1018" cy="993"/>
            </a:xfrm>
            <a:prstGeom prst="ellipse">
              <a:avLst/>
            </a:prstGeom>
            <a:gradFill rotWithShape="1">
              <a:gsLst>
                <a:gs pos="0">
                  <a:srgbClr val="557B49"/>
                </a:gs>
                <a:gs pos="100000">
                  <a:srgbClr val="ACC866"/>
                </a:gs>
              </a:gsLst>
              <a:lin ang="5400000" scaled="1"/>
            </a:gradFill>
            <a:ln w="9525">
              <a:noFill/>
              <a:round/>
              <a:headEnd/>
              <a:tailEnd/>
            </a:ln>
            <a:effectLst/>
          </p:spPr>
          <p:txBody>
            <a:bodyPr wrap="none" anchor="ctr"/>
            <a:lstStyle/>
            <a:p>
              <a:endParaRPr lang="ko-KR" altLang="en-US"/>
            </a:p>
          </p:txBody>
        </p:sp>
        <p:sp>
          <p:nvSpPr>
            <p:cNvPr id="28747" name="Oval 49"/>
            <p:cNvSpPr>
              <a:spLocks noChangeArrowheads="1"/>
            </p:cNvSpPr>
            <p:nvPr/>
          </p:nvSpPr>
          <p:spPr bwMode="auto">
            <a:xfrm>
              <a:off x="348" y="1395"/>
              <a:ext cx="977" cy="995"/>
            </a:xfrm>
            <a:prstGeom prst="ellipse">
              <a:avLst/>
            </a:prstGeom>
            <a:gradFill rotWithShape="1">
              <a:gsLst>
                <a:gs pos="0">
                  <a:srgbClr val="5E8951"/>
                </a:gs>
                <a:gs pos="100000">
                  <a:srgbClr val="BFD587"/>
                </a:gs>
              </a:gsLst>
              <a:lin ang="5400000" scaled="1"/>
            </a:gradFill>
            <a:ln w="9525">
              <a:noFill/>
              <a:round/>
              <a:headEnd/>
              <a:tailEnd/>
            </a:ln>
            <a:effectLst/>
          </p:spPr>
          <p:txBody>
            <a:bodyPr wrap="none" anchor="ctr"/>
            <a:lstStyle/>
            <a:p>
              <a:endParaRPr lang="ko-KR" altLang="en-US"/>
            </a:p>
          </p:txBody>
        </p:sp>
        <p:sp>
          <p:nvSpPr>
            <p:cNvPr id="28748" name="Oval 50"/>
            <p:cNvSpPr>
              <a:spLocks noChangeArrowheads="1"/>
            </p:cNvSpPr>
            <p:nvPr/>
          </p:nvSpPr>
          <p:spPr bwMode="auto">
            <a:xfrm>
              <a:off x="362" y="1381"/>
              <a:ext cx="944" cy="916"/>
            </a:xfrm>
            <a:prstGeom prst="ellipse">
              <a:avLst/>
            </a:prstGeom>
            <a:gradFill rotWithShape="1">
              <a:gsLst>
                <a:gs pos="0">
                  <a:srgbClr val="5E8951"/>
                </a:gs>
                <a:gs pos="100000">
                  <a:srgbClr val="BFD587">
                    <a:alpha val="0"/>
                  </a:srgbClr>
                </a:gs>
              </a:gsLst>
              <a:lin ang="5400000" scaled="1"/>
            </a:gradFill>
            <a:ln w="9525">
              <a:noFill/>
              <a:round/>
              <a:headEnd/>
              <a:tailEnd/>
            </a:ln>
            <a:effectLst/>
          </p:spPr>
          <p:txBody>
            <a:bodyPr wrap="none" anchor="ctr"/>
            <a:lstStyle/>
            <a:p>
              <a:endParaRPr lang="ko-KR" altLang="en-US"/>
            </a:p>
          </p:txBody>
        </p:sp>
        <p:sp>
          <p:nvSpPr>
            <p:cNvPr id="374835" name="Oval 51"/>
            <p:cNvSpPr>
              <a:spLocks noChangeArrowheads="1"/>
            </p:cNvSpPr>
            <p:nvPr/>
          </p:nvSpPr>
          <p:spPr bwMode="auto">
            <a:xfrm>
              <a:off x="466" y="2082"/>
              <a:ext cx="754" cy="30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28750" name="Oval 52"/>
            <p:cNvSpPr>
              <a:spLocks noChangeArrowheads="1"/>
            </p:cNvSpPr>
            <p:nvPr/>
          </p:nvSpPr>
          <p:spPr bwMode="auto">
            <a:xfrm>
              <a:off x="383" y="1383"/>
              <a:ext cx="895" cy="847"/>
            </a:xfrm>
            <a:prstGeom prst="ellipse">
              <a:avLst/>
            </a:prstGeom>
            <a:gradFill rotWithShape="1">
              <a:gsLst>
                <a:gs pos="0">
                  <a:srgbClr val="3A5432"/>
                </a:gs>
                <a:gs pos="100000">
                  <a:srgbClr val="1B2717">
                    <a:alpha val="0"/>
                  </a:srgbClr>
                </a:gs>
              </a:gsLst>
              <a:lin ang="5400000" scaled="1"/>
            </a:gradFill>
            <a:ln w="9525">
              <a:noFill/>
              <a:round/>
              <a:headEnd/>
              <a:tailEnd/>
            </a:ln>
            <a:effectLst/>
          </p:spPr>
          <p:txBody>
            <a:bodyPr wrap="none" anchor="ctr"/>
            <a:lstStyle/>
            <a:p>
              <a:endParaRPr lang="ko-KR" altLang="en-US"/>
            </a:p>
          </p:txBody>
        </p:sp>
        <p:sp>
          <p:nvSpPr>
            <p:cNvPr id="28751" name="Oval 53"/>
            <p:cNvSpPr>
              <a:spLocks noChangeArrowheads="1"/>
            </p:cNvSpPr>
            <p:nvPr/>
          </p:nvSpPr>
          <p:spPr bwMode="auto">
            <a:xfrm>
              <a:off x="408"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28752" name="Oval 54"/>
            <p:cNvSpPr>
              <a:spLocks noChangeArrowheads="1"/>
            </p:cNvSpPr>
            <p:nvPr/>
          </p:nvSpPr>
          <p:spPr bwMode="auto">
            <a:xfrm>
              <a:off x="384" y="1377"/>
              <a:ext cx="895" cy="870"/>
            </a:xfrm>
            <a:prstGeom prst="ellipse">
              <a:avLst/>
            </a:prstGeom>
            <a:solidFill>
              <a:srgbClr val="3A5432"/>
            </a:solidFill>
            <a:ln w="6350">
              <a:noFill/>
              <a:round/>
              <a:headEnd/>
              <a:tailEnd/>
            </a:ln>
            <a:effectLst/>
          </p:spPr>
          <p:txBody>
            <a:bodyPr wrap="none" anchor="ctr"/>
            <a:lstStyle/>
            <a:p>
              <a:endParaRPr lang="ko-KR" altLang="en-US"/>
            </a:p>
          </p:txBody>
        </p:sp>
        <p:sp>
          <p:nvSpPr>
            <p:cNvPr id="28753" name="Oval 55"/>
            <p:cNvSpPr>
              <a:spLocks noChangeArrowheads="1"/>
            </p:cNvSpPr>
            <p:nvPr/>
          </p:nvSpPr>
          <p:spPr bwMode="auto">
            <a:xfrm>
              <a:off x="407" y="1400"/>
              <a:ext cx="844" cy="849"/>
            </a:xfrm>
            <a:prstGeom prst="ellipse">
              <a:avLst/>
            </a:prstGeom>
            <a:solidFill>
              <a:schemeClr val="bg1"/>
            </a:solidFill>
            <a:ln w="19050">
              <a:solidFill>
                <a:srgbClr val="719775"/>
              </a:solidFill>
              <a:round/>
              <a:headEnd/>
              <a:tailEnd/>
            </a:ln>
            <a:effectLst/>
          </p:spPr>
          <p:txBody>
            <a:bodyPr wrap="none" anchor="ctr"/>
            <a:lstStyle/>
            <a:p>
              <a:endParaRPr lang="ko-KR" altLang="en-US"/>
            </a:p>
          </p:txBody>
        </p:sp>
        <p:sp>
          <p:nvSpPr>
            <p:cNvPr id="28754" name="Oval 56"/>
            <p:cNvSpPr>
              <a:spLocks noChangeArrowheads="1"/>
            </p:cNvSpPr>
            <p:nvPr/>
          </p:nvSpPr>
          <p:spPr bwMode="auto">
            <a:xfrm>
              <a:off x="485" y="1400"/>
              <a:ext cx="678" cy="645"/>
            </a:xfrm>
            <a:prstGeom prst="ellipse">
              <a:avLst/>
            </a:prstGeom>
            <a:gradFill rotWithShape="1">
              <a:gsLst>
                <a:gs pos="0">
                  <a:srgbClr val="CEDFA5">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nvGrpSpPr>
          <p:cNvPr id="28693" name="Group 67"/>
          <p:cNvGrpSpPr>
            <a:grpSpLocks/>
          </p:cNvGrpSpPr>
          <p:nvPr/>
        </p:nvGrpSpPr>
        <p:grpSpPr bwMode="auto">
          <a:xfrm>
            <a:off x="5379884" y="4644089"/>
            <a:ext cx="763588" cy="765175"/>
            <a:chOff x="329" y="1364"/>
            <a:chExt cx="1018" cy="1039"/>
          </a:xfrm>
        </p:grpSpPr>
        <p:sp>
          <p:nvSpPr>
            <p:cNvPr id="28724" name="Oval 68"/>
            <p:cNvSpPr>
              <a:spLocks noChangeArrowheads="1"/>
            </p:cNvSpPr>
            <p:nvPr/>
          </p:nvSpPr>
          <p:spPr bwMode="auto">
            <a:xfrm>
              <a:off x="343" y="1364"/>
              <a:ext cx="988" cy="1039"/>
            </a:xfrm>
            <a:prstGeom prst="ellipse">
              <a:avLst/>
            </a:prstGeom>
            <a:solidFill>
              <a:srgbClr val="456D29"/>
            </a:solidFill>
            <a:ln w="12700">
              <a:solidFill>
                <a:srgbClr val="3C6220"/>
              </a:solidFill>
              <a:round/>
              <a:headEnd/>
              <a:tailEnd/>
            </a:ln>
            <a:effectLst/>
          </p:spPr>
          <p:txBody>
            <a:bodyPr wrap="none" anchor="ctr"/>
            <a:lstStyle/>
            <a:p>
              <a:endParaRPr lang="ko-KR" altLang="en-US"/>
            </a:p>
          </p:txBody>
        </p:sp>
        <p:pic>
          <p:nvPicPr>
            <p:cNvPr id="28725" name="Picture 69" descr="바코드"/>
            <p:cNvPicPr>
              <a:picLocks noChangeAspect="1" noChangeArrowheads="1"/>
            </p:cNvPicPr>
            <p:nvPr/>
          </p:nvPicPr>
          <p:blipFill>
            <a:blip r:embed="rId3" cstate="print"/>
            <a:srcRect l="16342" t="11375" r="19810" b="6238"/>
            <a:stretch>
              <a:fillRect/>
            </a:stretch>
          </p:blipFill>
          <p:spPr bwMode="auto">
            <a:xfrm>
              <a:off x="1179" y="1600"/>
              <a:ext cx="43" cy="27"/>
            </a:xfrm>
            <a:prstGeom prst="rect">
              <a:avLst/>
            </a:prstGeom>
            <a:noFill/>
            <a:ln w="9525">
              <a:noFill/>
              <a:miter lim="800000"/>
              <a:headEnd/>
              <a:tailEnd/>
            </a:ln>
          </p:spPr>
        </p:pic>
        <p:sp>
          <p:nvSpPr>
            <p:cNvPr id="28726" name="Oval 70"/>
            <p:cNvSpPr>
              <a:spLocks noChangeArrowheads="1"/>
            </p:cNvSpPr>
            <p:nvPr/>
          </p:nvSpPr>
          <p:spPr bwMode="auto">
            <a:xfrm>
              <a:off x="329" y="1373"/>
              <a:ext cx="1018" cy="993"/>
            </a:xfrm>
            <a:prstGeom prst="ellipse">
              <a:avLst/>
            </a:prstGeom>
            <a:gradFill rotWithShape="1">
              <a:gsLst>
                <a:gs pos="0">
                  <a:srgbClr val="557B49"/>
                </a:gs>
                <a:gs pos="100000">
                  <a:srgbClr val="ACC866"/>
                </a:gs>
              </a:gsLst>
              <a:lin ang="5400000" scaled="1"/>
            </a:gradFill>
            <a:ln w="9525">
              <a:noFill/>
              <a:round/>
              <a:headEnd/>
              <a:tailEnd/>
            </a:ln>
            <a:effectLst/>
          </p:spPr>
          <p:txBody>
            <a:bodyPr wrap="none" anchor="ctr"/>
            <a:lstStyle/>
            <a:p>
              <a:endParaRPr lang="ko-KR" altLang="en-US"/>
            </a:p>
          </p:txBody>
        </p:sp>
        <p:sp>
          <p:nvSpPr>
            <p:cNvPr id="28727" name="Oval 71"/>
            <p:cNvSpPr>
              <a:spLocks noChangeArrowheads="1"/>
            </p:cNvSpPr>
            <p:nvPr/>
          </p:nvSpPr>
          <p:spPr bwMode="auto">
            <a:xfrm>
              <a:off x="348" y="1395"/>
              <a:ext cx="977" cy="995"/>
            </a:xfrm>
            <a:prstGeom prst="ellipse">
              <a:avLst/>
            </a:prstGeom>
            <a:gradFill rotWithShape="1">
              <a:gsLst>
                <a:gs pos="0">
                  <a:srgbClr val="5E8951"/>
                </a:gs>
                <a:gs pos="100000">
                  <a:srgbClr val="BFD587"/>
                </a:gs>
              </a:gsLst>
              <a:lin ang="5400000" scaled="1"/>
            </a:gradFill>
            <a:ln w="9525">
              <a:noFill/>
              <a:round/>
              <a:headEnd/>
              <a:tailEnd/>
            </a:ln>
            <a:effectLst/>
          </p:spPr>
          <p:txBody>
            <a:bodyPr wrap="none" anchor="ctr"/>
            <a:lstStyle/>
            <a:p>
              <a:endParaRPr lang="ko-KR" altLang="en-US"/>
            </a:p>
          </p:txBody>
        </p:sp>
        <p:sp>
          <p:nvSpPr>
            <p:cNvPr id="28728" name="Oval 72"/>
            <p:cNvSpPr>
              <a:spLocks noChangeArrowheads="1"/>
            </p:cNvSpPr>
            <p:nvPr/>
          </p:nvSpPr>
          <p:spPr bwMode="auto">
            <a:xfrm>
              <a:off x="362" y="1381"/>
              <a:ext cx="944" cy="916"/>
            </a:xfrm>
            <a:prstGeom prst="ellipse">
              <a:avLst/>
            </a:prstGeom>
            <a:gradFill rotWithShape="1">
              <a:gsLst>
                <a:gs pos="0">
                  <a:srgbClr val="5E8951"/>
                </a:gs>
                <a:gs pos="100000">
                  <a:srgbClr val="BFD587">
                    <a:alpha val="0"/>
                  </a:srgbClr>
                </a:gs>
              </a:gsLst>
              <a:lin ang="5400000" scaled="1"/>
            </a:gradFill>
            <a:ln w="9525">
              <a:noFill/>
              <a:round/>
              <a:headEnd/>
              <a:tailEnd/>
            </a:ln>
            <a:effectLst/>
          </p:spPr>
          <p:txBody>
            <a:bodyPr wrap="none" anchor="ctr"/>
            <a:lstStyle/>
            <a:p>
              <a:endParaRPr lang="ko-KR" altLang="en-US"/>
            </a:p>
          </p:txBody>
        </p:sp>
        <p:sp>
          <p:nvSpPr>
            <p:cNvPr id="374857" name="Oval 73"/>
            <p:cNvSpPr>
              <a:spLocks noChangeArrowheads="1"/>
            </p:cNvSpPr>
            <p:nvPr/>
          </p:nvSpPr>
          <p:spPr bwMode="auto">
            <a:xfrm>
              <a:off x="467" y="2082"/>
              <a:ext cx="753" cy="30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28730" name="Oval 74"/>
            <p:cNvSpPr>
              <a:spLocks noChangeArrowheads="1"/>
            </p:cNvSpPr>
            <p:nvPr/>
          </p:nvSpPr>
          <p:spPr bwMode="auto">
            <a:xfrm>
              <a:off x="383" y="1383"/>
              <a:ext cx="895" cy="847"/>
            </a:xfrm>
            <a:prstGeom prst="ellipse">
              <a:avLst/>
            </a:prstGeom>
            <a:gradFill rotWithShape="1">
              <a:gsLst>
                <a:gs pos="0">
                  <a:srgbClr val="3A5432"/>
                </a:gs>
                <a:gs pos="100000">
                  <a:srgbClr val="1B2717">
                    <a:alpha val="0"/>
                  </a:srgbClr>
                </a:gs>
              </a:gsLst>
              <a:lin ang="5400000" scaled="1"/>
            </a:gradFill>
            <a:ln w="9525">
              <a:noFill/>
              <a:round/>
              <a:headEnd/>
              <a:tailEnd/>
            </a:ln>
            <a:effectLst/>
          </p:spPr>
          <p:txBody>
            <a:bodyPr wrap="none" anchor="ctr"/>
            <a:lstStyle/>
            <a:p>
              <a:endParaRPr lang="ko-KR" altLang="en-US"/>
            </a:p>
          </p:txBody>
        </p:sp>
        <p:sp>
          <p:nvSpPr>
            <p:cNvPr id="28731" name="Oval 75"/>
            <p:cNvSpPr>
              <a:spLocks noChangeArrowheads="1"/>
            </p:cNvSpPr>
            <p:nvPr/>
          </p:nvSpPr>
          <p:spPr bwMode="auto">
            <a:xfrm>
              <a:off x="408"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28732" name="Oval 76"/>
            <p:cNvSpPr>
              <a:spLocks noChangeArrowheads="1"/>
            </p:cNvSpPr>
            <p:nvPr/>
          </p:nvSpPr>
          <p:spPr bwMode="auto">
            <a:xfrm>
              <a:off x="384" y="1377"/>
              <a:ext cx="895" cy="870"/>
            </a:xfrm>
            <a:prstGeom prst="ellipse">
              <a:avLst/>
            </a:prstGeom>
            <a:solidFill>
              <a:srgbClr val="3A5432"/>
            </a:solidFill>
            <a:ln w="6350">
              <a:noFill/>
              <a:round/>
              <a:headEnd/>
              <a:tailEnd/>
            </a:ln>
            <a:effectLst/>
          </p:spPr>
          <p:txBody>
            <a:bodyPr wrap="none" anchor="ctr"/>
            <a:lstStyle/>
            <a:p>
              <a:endParaRPr lang="ko-KR" altLang="en-US"/>
            </a:p>
          </p:txBody>
        </p:sp>
        <p:sp>
          <p:nvSpPr>
            <p:cNvPr id="28733" name="Oval 77"/>
            <p:cNvSpPr>
              <a:spLocks noChangeArrowheads="1"/>
            </p:cNvSpPr>
            <p:nvPr/>
          </p:nvSpPr>
          <p:spPr bwMode="auto">
            <a:xfrm>
              <a:off x="407" y="1400"/>
              <a:ext cx="844" cy="849"/>
            </a:xfrm>
            <a:prstGeom prst="ellipse">
              <a:avLst/>
            </a:prstGeom>
            <a:solidFill>
              <a:schemeClr val="bg1"/>
            </a:solidFill>
            <a:ln w="19050">
              <a:solidFill>
                <a:srgbClr val="719775"/>
              </a:solidFill>
              <a:round/>
              <a:headEnd/>
              <a:tailEnd/>
            </a:ln>
            <a:effectLst/>
          </p:spPr>
          <p:txBody>
            <a:bodyPr wrap="none" anchor="ctr"/>
            <a:lstStyle/>
            <a:p>
              <a:endParaRPr lang="ko-KR" altLang="en-US"/>
            </a:p>
          </p:txBody>
        </p:sp>
        <p:sp>
          <p:nvSpPr>
            <p:cNvPr id="28734" name="Oval 78"/>
            <p:cNvSpPr>
              <a:spLocks noChangeArrowheads="1"/>
            </p:cNvSpPr>
            <p:nvPr/>
          </p:nvSpPr>
          <p:spPr bwMode="auto">
            <a:xfrm>
              <a:off x="485" y="1472"/>
              <a:ext cx="678" cy="645"/>
            </a:xfrm>
            <a:prstGeom prst="ellipse">
              <a:avLst/>
            </a:prstGeom>
            <a:gradFill rotWithShape="1">
              <a:gsLst>
                <a:gs pos="0">
                  <a:srgbClr val="CEDFA5">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nvGrpSpPr>
          <p:cNvPr id="28694" name="Group 79"/>
          <p:cNvGrpSpPr>
            <a:grpSpLocks/>
          </p:cNvGrpSpPr>
          <p:nvPr/>
        </p:nvGrpSpPr>
        <p:grpSpPr bwMode="auto">
          <a:xfrm>
            <a:off x="5310708" y="2255040"/>
            <a:ext cx="717550" cy="749300"/>
            <a:chOff x="3043" y="1364"/>
            <a:chExt cx="1018" cy="1039"/>
          </a:xfrm>
        </p:grpSpPr>
        <p:sp>
          <p:nvSpPr>
            <p:cNvPr id="28714" name="Oval 80"/>
            <p:cNvSpPr>
              <a:spLocks noChangeArrowheads="1"/>
            </p:cNvSpPr>
            <p:nvPr/>
          </p:nvSpPr>
          <p:spPr bwMode="auto">
            <a:xfrm>
              <a:off x="3057" y="1364"/>
              <a:ext cx="988" cy="1039"/>
            </a:xfrm>
            <a:prstGeom prst="ellipse">
              <a:avLst/>
            </a:prstGeom>
            <a:solidFill>
              <a:srgbClr val="0D3775"/>
            </a:solidFill>
            <a:ln w="12700">
              <a:solidFill>
                <a:srgbClr val="0D3775"/>
              </a:solidFill>
              <a:round/>
              <a:headEnd/>
              <a:tailEnd/>
            </a:ln>
            <a:effectLst/>
          </p:spPr>
          <p:txBody>
            <a:bodyPr wrap="none" anchor="ctr"/>
            <a:lstStyle/>
            <a:p>
              <a:endParaRPr lang="ko-KR" altLang="en-US"/>
            </a:p>
          </p:txBody>
        </p:sp>
        <p:pic>
          <p:nvPicPr>
            <p:cNvPr id="28715" name="Picture 81" descr="바코드"/>
            <p:cNvPicPr>
              <a:picLocks noChangeAspect="1" noChangeArrowheads="1"/>
            </p:cNvPicPr>
            <p:nvPr/>
          </p:nvPicPr>
          <p:blipFill>
            <a:blip r:embed="rId3" cstate="print"/>
            <a:srcRect l="16342" t="11375" r="19810" b="6238"/>
            <a:stretch>
              <a:fillRect/>
            </a:stretch>
          </p:blipFill>
          <p:spPr bwMode="auto">
            <a:xfrm>
              <a:off x="3893" y="1567"/>
              <a:ext cx="43" cy="27"/>
            </a:xfrm>
            <a:prstGeom prst="rect">
              <a:avLst/>
            </a:prstGeom>
            <a:noFill/>
            <a:ln w="9525">
              <a:noFill/>
              <a:miter lim="800000"/>
              <a:headEnd/>
              <a:tailEnd/>
            </a:ln>
          </p:spPr>
        </p:pic>
        <p:sp>
          <p:nvSpPr>
            <p:cNvPr id="28716" name="Oval 82"/>
            <p:cNvSpPr>
              <a:spLocks noChangeArrowheads="1"/>
            </p:cNvSpPr>
            <p:nvPr/>
          </p:nvSpPr>
          <p:spPr bwMode="auto">
            <a:xfrm>
              <a:off x="3043" y="1373"/>
              <a:ext cx="1018" cy="993"/>
            </a:xfrm>
            <a:prstGeom prst="ellipse">
              <a:avLst/>
            </a:prstGeom>
            <a:gradFill rotWithShape="1">
              <a:gsLst>
                <a:gs pos="0">
                  <a:srgbClr val="3076B6"/>
                </a:gs>
                <a:gs pos="100000">
                  <a:srgbClr val="245888"/>
                </a:gs>
              </a:gsLst>
              <a:lin ang="5400000" scaled="1"/>
            </a:gradFill>
            <a:ln w="9525">
              <a:noFill/>
              <a:round/>
              <a:headEnd/>
              <a:tailEnd/>
            </a:ln>
            <a:effectLst/>
          </p:spPr>
          <p:txBody>
            <a:bodyPr wrap="none" anchor="ctr"/>
            <a:lstStyle/>
            <a:p>
              <a:endParaRPr lang="ko-KR" altLang="en-US"/>
            </a:p>
          </p:txBody>
        </p:sp>
        <p:sp>
          <p:nvSpPr>
            <p:cNvPr id="28717" name="Oval 83"/>
            <p:cNvSpPr>
              <a:spLocks noChangeArrowheads="1"/>
            </p:cNvSpPr>
            <p:nvPr/>
          </p:nvSpPr>
          <p:spPr bwMode="auto">
            <a:xfrm>
              <a:off x="3062" y="1395"/>
              <a:ext cx="977" cy="995"/>
            </a:xfrm>
            <a:prstGeom prst="ellipse">
              <a:avLst/>
            </a:prstGeom>
            <a:gradFill rotWithShape="1">
              <a:gsLst>
                <a:gs pos="0">
                  <a:srgbClr val="2B6BA5"/>
                </a:gs>
                <a:gs pos="100000">
                  <a:srgbClr val="85B4DF"/>
                </a:gs>
              </a:gsLst>
              <a:lin ang="5400000" scaled="1"/>
            </a:gradFill>
            <a:ln w="9525">
              <a:noFill/>
              <a:round/>
              <a:headEnd/>
              <a:tailEnd/>
            </a:ln>
            <a:effectLst/>
          </p:spPr>
          <p:txBody>
            <a:bodyPr wrap="none" anchor="ctr"/>
            <a:lstStyle/>
            <a:p>
              <a:endParaRPr lang="ko-KR" altLang="en-US"/>
            </a:p>
          </p:txBody>
        </p:sp>
        <p:sp>
          <p:nvSpPr>
            <p:cNvPr id="28718" name="Oval 84"/>
            <p:cNvSpPr>
              <a:spLocks noChangeArrowheads="1"/>
            </p:cNvSpPr>
            <p:nvPr/>
          </p:nvSpPr>
          <p:spPr bwMode="auto">
            <a:xfrm>
              <a:off x="3076" y="1381"/>
              <a:ext cx="944" cy="916"/>
            </a:xfrm>
            <a:prstGeom prst="ellipse">
              <a:avLst/>
            </a:prstGeom>
            <a:gradFill rotWithShape="1">
              <a:gsLst>
                <a:gs pos="0">
                  <a:srgbClr val="2A58A2"/>
                </a:gs>
                <a:gs pos="100000">
                  <a:srgbClr val="3985CB">
                    <a:alpha val="0"/>
                  </a:srgbClr>
                </a:gs>
              </a:gsLst>
              <a:lin ang="5400000" scaled="1"/>
            </a:gradFill>
            <a:ln w="9525">
              <a:noFill/>
              <a:round/>
              <a:headEnd/>
              <a:tailEnd/>
            </a:ln>
            <a:effectLst/>
          </p:spPr>
          <p:txBody>
            <a:bodyPr wrap="none" anchor="ctr"/>
            <a:lstStyle/>
            <a:p>
              <a:endParaRPr lang="ko-KR" altLang="en-US"/>
            </a:p>
          </p:txBody>
        </p:sp>
        <p:sp>
          <p:nvSpPr>
            <p:cNvPr id="374869" name="Oval 85"/>
            <p:cNvSpPr>
              <a:spLocks noChangeArrowheads="1"/>
            </p:cNvSpPr>
            <p:nvPr/>
          </p:nvSpPr>
          <p:spPr bwMode="auto">
            <a:xfrm>
              <a:off x="3180" y="2082"/>
              <a:ext cx="754" cy="29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28720" name="Oval 86"/>
            <p:cNvSpPr>
              <a:spLocks noChangeArrowheads="1"/>
            </p:cNvSpPr>
            <p:nvPr/>
          </p:nvSpPr>
          <p:spPr bwMode="auto">
            <a:xfrm>
              <a:off x="3122"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28721" name="Oval 87"/>
            <p:cNvSpPr>
              <a:spLocks noChangeArrowheads="1"/>
            </p:cNvSpPr>
            <p:nvPr/>
          </p:nvSpPr>
          <p:spPr bwMode="auto">
            <a:xfrm>
              <a:off x="3098" y="1377"/>
              <a:ext cx="895" cy="870"/>
            </a:xfrm>
            <a:prstGeom prst="ellipse">
              <a:avLst/>
            </a:prstGeom>
            <a:solidFill>
              <a:srgbClr val="1F4685"/>
            </a:solidFill>
            <a:ln w="6350">
              <a:noFill/>
              <a:round/>
              <a:headEnd/>
              <a:tailEnd/>
            </a:ln>
            <a:effectLst/>
          </p:spPr>
          <p:txBody>
            <a:bodyPr wrap="none" anchor="ctr"/>
            <a:lstStyle/>
            <a:p>
              <a:endParaRPr lang="ko-KR" altLang="en-US"/>
            </a:p>
          </p:txBody>
        </p:sp>
        <p:sp>
          <p:nvSpPr>
            <p:cNvPr id="28722" name="Oval 88"/>
            <p:cNvSpPr>
              <a:spLocks noChangeArrowheads="1"/>
            </p:cNvSpPr>
            <p:nvPr/>
          </p:nvSpPr>
          <p:spPr bwMode="auto">
            <a:xfrm>
              <a:off x="3121" y="1400"/>
              <a:ext cx="844" cy="849"/>
            </a:xfrm>
            <a:prstGeom prst="ellipse">
              <a:avLst/>
            </a:prstGeom>
            <a:solidFill>
              <a:schemeClr val="bg1"/>
            </a:solidFill>
            <a:ln w="19050">
              <a:solidFill>
                <a:srgbClr val="4A83B6"/>
              </a:solidFill>
              <a:round/>
              <a:headEnd/>
              <a:tailEnd/>
            </a:ln>
            <a:effectLst/>
          </p:spPr>
          <p:txBody>
            <a:bodyPr wrap="none" anchor="ctr"/>
            <a:lstStyle/>
            <a:p>
              <a:endParaRPr lang="ko-KR" altLang="en-US"/>
            </a:p>
          </p:txBody>
        </p:sp>
        <p:sp>
          <p:nvSpPr>
            <p:cNvPr id="28723" name="Oval 89"/>
            <p:cNvSpPr>
              <a:spLocks noChangeArrowheads="1"/>
            </p:cNvSpPr>
            <p:nvPr/>
          </p:nvSpPr>
          <p:spPr bwMode="auto">
            <a:xfrm>
              <a:off x="3199" y="1400"/>
              <a:ext cx="678" cy="645"/>
            </a:xfrm>
            <a:prstGeom prst="ellipse">
              <a:avLst/>
            </a:prstGeom>
            <a:gradFill rotWithShape="1">
              <a:gsLst>
                <a:gs pos="0">
                  <a:srgbClr val="BAD4EC">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nvGrpSpPr>
          <p:cNvPr id="28692" name="Group 57"/>
          <p:cNvGrpSpPr>
            <a:grpSpLocks/>
          </p:cNvGrpSpPr>
          <p:nvPr/>
        </p:nvGrpSpPr>
        <p:grpSpPr bwMode="auto">
          <a:xfrm>
            <a:off x="3221820" y="2528880"/>
            <a:ext cx="2663825" cy="2663825"/>
            <a:chOff x="2037" y="1597"/>
            <a:chExt cx="1678" cy="1678"/>
          </a:xfrm>
        </p:grpSpPr>
        <p:sp>
          <p:nvSpPr>
            <p:cNvPr id="28735" name="Oval 58"/>
            <p:cNvSpPr>
              <a:spLocks noChangeArrowheads="1"/>
            </p:cNvSpPr>
            <p:nvPr/>
          </p:nvSpPr>
          <p:spPr bwMode="gray">
            <a:xfrm>
              <a:off x="2037" y="1597"/>
              <a:ext cx="1678" cy="1678"/>
            </a:xfrm>
            <a:prstGeom prst="ellipse">
              <a:avLst/>
            </a:prstGeom>
            <a:gradFill rotWithShape="1">
              <a:gsLst>
                <a:gs pos="0">
                  <a:srgbClr val="F2F2F2"/>
                </a:gs>
                <a:gs pos="100000">
                  <a:srgbClr val="C0C0C0"/>
                </a:gs>
              </a:gsLst>
              <a:lin ang="2700000" scaled="1"/>
            </a:gradFill>
            <a:ln w="38100" algn="ctr">
              <a:noFill/>
              <a:round/>
              <a:headEnd/>
              <a:tailEnd/>
            </a:ln>
            <a:effectLst/>
          </p:spPr>
          <p:txBody>
            <a:bodyPr wrap="none" anchor="ctr">
              <a:spAutoFit/>
            </a:bodyPr>
            <a:lstStyle/>
            <a:p>
              <a:endParaRPr lang="ko-KR" altLang="en-US"/>
            </a:p>
          </p:txBody>
        </p:sp>
        <p:sp>
          <p:nvSpPr>
            <p:cNvPr id="28736" name="Oval 59"/>
            <p:cNvSpPr>
              <a:spLocks noChangeArrowheads="1"/>
            </p:cNvSpPr>
            <p:nvPr/>
          </p:nvSpPr>
          <p:spPr bwMode="gray">
            <a:xfrm>
              <a:off x="2149" y="1705"/>
              <a:ext cx="1457" cy="1462"/>
            </a:xfrm>
            <a:prstGeom prst="ellipse">
              <a:avLst/>
            </a:prstGeom>
            <a:gradFill rotWithShape="1">
              <a:gsLst>
                <a:gs pos="0">
                  <a:srgbClr val="5F5F5F"/>
                </a:gs>
                <a:gs pos="50000">
                  <a:srgbClr val="969696"/>
                </a:gs>
                <a:gs pos="100000">
                  <a:srgbClr val="5F5F5F"/>
                </a:gs>
              </a:gsLst>
              <a:lin ang="2700000" scaled="1"/>
            </a:gradFill>
            <a:ln w="38100" algn="ctr">
              <a:noFill/>
              <a:round/>
              <a:headEnd/>
              <a:tailEnd/>
            </a:ln>
            <a:effectLst/>
          </p:spPr>
          <p:txBody>
            <a:bodyPr anchor="ctr">
              <a:spAutoFit/>
            </a:bodyPr>
            <a:lstStyle/>
            <a:p>
              <a:endParaRPr lang="ko-KR" altLang="en-US"/>
            </a:p>
          </p:txBody>
        </p:sp>
        <p:sp>
          <p:nvSpPr>
            <p:cNvPr id="28737" name="Oval 60"/>
            <p:cNvSpPr>
              <a:spLocks noChangeArrowheads="1"/>
            </p:cNvSpPr>
            <p:nvPr/>
          </p:nvSpPr>
          <p:spPr bwMode="gray">
            <a:xfrm>
              <a:off x="2165" y="1725"/>
              <a:ext cx="1422" cy="1421"/>
            </a:xfrm>
            <a:prstGeom prst="ellipse">
              <a:avLst/>
            </a:prstGeom>
            <a:solidFill>
              <a:srgbClr val="333333"/>
            </a:solidFill>
            <a:ln w="38100" algn="ctr">
              <a:noFill/>
              <a:round/>
              <a:headEnd/>
              <a:tailEnd/>
            </a:ln>
            <a:effectLst/>
          </p:spPr>
          <p:txBody>
            <a:bodyPr anchor="ctr">
              <a:spAutoFit/>
            </a:bodyPr>
            <a:lstStyle/>
            <a:p>
              <a:endParaRPr lang="ko-KR" altLang="en-US"/>
            </a:p>
          </p:txBody>
        </p:sp>
        <p:sp>
          <p:nvSpPr>
            <p:cNvPr id="28738" name="Oval 61"/>
            <p:cNvSpPr>
              <a:spLocks noChangeArrowheads="1"/>
            </p:cNvSpPr>
            <p:nvPr/>
          </p:nvSpPr>
          <p:spPr bwMode="gray">
            <a:xfrm>
              <a:off x="2189" y="1748"/>
              <a:ext cx="1375" cy="1375"/>
            </a:xfrm>
            <a:prstGeom prst="ellipse">
              <a:avLst/>
            </a:prstGeom>
            <a:gradFill rotWithShape="1">
              <a:gsLst>
                <a:gs pos="0">
                  <a:srgbClr val="595959"/>
                </a:gs>
                <a:gs pos="100000">
                  <a:srgbClr val="C0C0C0"/>
                </a:gs>
              </a:gsLst>
              <a:lin ang="5400000" scaled="1"/>
            </a:gradFill>
            <a:ln w="9525" algn="ctr">
              <a:noFill/>
              <a:round/>
              <a:headEnd/>
              <a:tailEnd/>
            </a:ln>
            <a:effectLst/>
          </p:spPr>
          <p:txBody>
            <a:bodyPr vert="eaVert" wrap="none" anchor="ctr"/>
            <a:lstStyle/>
            <a:p>
              <a:endParaRPr lang="ko-KR" altLang="en-US"/>
            </a:p>
          </p:txBody>
        </p:sp>
        <p:sp>
          <p:nvSpPr>
            <p:cNvPr id="28739" name="Oval 62"/>
            <p:cNvSpPr>
              <a:spLocks noChangeArrowheads="1"/>
            </p:cNvSpPr>
            <p:nvPr/>
          </p:nvSpPr>
          <p:spPr bwMode="gray">
            <a:xfrm>
              <a:off x="2205" y="1767"/>
              <a:ext cx="1342" cy="1339"/>
            </a:xfrm>
            <a:prstGeom prst="ellipse">
              <a:avLst/>
            </a:prstGeom>
            <a:gradFill rotWithShape="1">
              <a:gsLst>
                <a:gs pos="0">
                  <a:srgbClr val="C0C0C0">
                    <a:alpha val="0"/>
                  </a:srgbClr>
                </a:gs>
                <a:gs pos="100000">
                  <a:srgbClr val="E9E9E9"/>
                </a:gs>
              </a:gsLst>
              <a:lin ang="5400000" scaled="1"/>
            </a:gradFill>
            <a:ln w="9525" algn="ctr">
              <a:noFill/>
              <a:round/>
              <a:headEnd/>
              <a:tailEnd/>
            </a:ln>
            <a:effectLst/>
          </p:spPr>
          <p:txBody>
            <a:bodyPr vert="eaVert" wrap="none" anchor="ctr"/>
            <a:lstStyle/>
            <a:p>
              <a:endParaRPr lang="ko-KR" altLang="en-US"/>
            </a:p>
          </p:txBody>
        </p:sp>
        <p:sp>
          <p:nvSpPr>
            <p:cNvPr id="28740" name="Oval 63"/>
            <p:cNvSpPr>
              <a:spLocks noChangeArrowheads="1"/>
            </p:cNvSpPr>
            <p:nvPr/>
          </p:nvSpPr>
          <p:spPr bwMode="gray">
            <a:xfrm>
              <a:off x="2205" y="1767"/>
              <a:ext cx="1342" cy="1339"/>
            </a:xfrm>
            <a:prstGeom prst="ellipse">
              <a:avLst/>
            </a:prstGeom>
            <a:gradFill rotWithShape="1">
              <a:gsLst>
                <a:gs pos="0">
                  <a:srgbClr val="595959"/>
                </a:gs>
                <a:gs pos="100000">
                  <a:srgbClr val="E9E9E9"/>
                </a:gs>
              </a:gsLst>
              <a:lin ang="5400000" scaled="1"/>
            </a:gradFill>
            <a:ln w="9525" algn="ctr">
              <a:noFill/>
              <a:round/>
              <a:headEnd/>
              <a:tailEnd/>
            </a:ln>
            <a:effectLst/>
          </p:spPr>
          <p:txBody>
            <a:bodyPr vert="eaVert" wrap="none" anchor="ctr"/>
            <a:lstStyle/>
            <a:p>
              <a:endParaRPr lang="ko-KR" altLang="en-US"/>
            </a:p>
          </p:txBody>
        </p:sp>
        <p:pic>
          <p:nvPicPr>
            <p:cNvPr id="28741" name="Picture 64" descr="바코드"/>
            <p:cNvPicPr>
              <a:picLocks noChangeAspect="1" noChangeArrowheads="1"/>
            </p:cNvPicPr>
            <p:nvPr/>
          </p:nvPicPr>
          <p:blipFill>
            <a:blip r:embed="rId4" cstate="print"/>
            <a:srcRect l="16342" t="11375" r="19810" b="6238"/>
            <a:stretch>
              <a:fillRect/>
            </a:stretch>
          </p:blipFill>
          <p:spPr bwMode="auto">
            <a:xfrm>
              <a:off x="2862" y="1936"/>
              <a:ext cx="37" cy="23"/>
            </a:xfrm>
            <a:prstGeom prst="rect">
              <a:avLst/>
            </a:prstGeom>
            <a:noFill/>
            <a:ln w="9525">
              <a:noFill/>
              <a:miter lim="800000"/>
              <a:headEnd/>
              <a:tailEnd/>
            </a:ln>
          </p:spPr>
        </p:pic>
        <p:sp>
          <p:nvSpPr>
            <p:cNvPr id="28742" name="Oval 65"/>
            <p:cNvSpPr>
              <a:spLocks noChangeArrowheads="1"/>
            </p:cNvSpPr>
            <p:nvPr/>
          </p:nvSpPr>
          <p:spPr bwMode="gray">
            <a:xfrm>
              <a:off x="2223" y="1782"/>
              <a:ext cx="1306" cy="1300"/>
            </a:xfrm>
            <a:prstGeom prst="ellipse">
              <a:avLst/>
            </a:prstGeom>
            <a:gradFill rotWithShape="1">
              <a:gsLst>
                <a:gs pos="0">
                  <a:srgbClr val="D6D6D6"/>
                </a:gs>
                <a:gs pos="100000">
                  <a:srgbClr val="C0C0C0"/>
                </a:gs>
              </a:gsLst>
              <a:lin ang="5400000" scaled="1"/>
            </a:gradFill>
            <a:ln w="9525" algn="ctr">
              <a:noFill/>
              <a:round/>
              <a:headEnd/>
              <a:tailEnd/>
            </a:ln>
            <a:effectLst/>
          </p:spPr>
          <p:txBody>
            <a:bodyPr vert="eaVert" wrap="none" anchor="ctr"/>
            <a:lstStyle/>
            <a:p>
              <a:endParaRPr lang="ko-KR" altLang="en-US"/>
            </a:p>
          </p:txBody>
        </p:sp>
        <p:sp>
          <p:nvSpPr>
            <p:cNvPr id="28743" name="Oval 66"/>
            <p:cNvSpPr>
              <a:spLocks noChangeArrowheads="1"/>
            </p:cNvSpPr>
            <p:nvPr/>
          </p:nvSpPr>
          <p:spPr bwMode="gray">
            <a:xfrm>
              <a:off x="2283" y="1790"/>
              <a:ext cx="1186" cy="1153"/>
            </a:xfrm>
            <a:prstGeom prst="ellipse">
              <a:avLst/>
            </a:prstGeom>
            <a:gradFill rotWithShape="1">
              <a:gsLst>
                <a:gs pos="0">
                  <a:schemeClr val="bg1"/>
                </a:gs>
                <a:gs pos="100000">
                  <a:srgbClr val="C1C1C1"/>
                </a:gs>
              </a:gsLst>
              <a:lin ang="5400000" scaled="1"/>
            </a:gradFill>
            <a:ln w="9525" algn="ctr">
              <a:noFill/>
              <a:round/>
              <a:headEnd/>
              <a:tailEnd/>
            </a:ln>
            <a:effectLst/>
          </p:spPr>
          <p:txBody>
            <a:bodyPr vert="eaVert" wrap="none" anchor="ctr"/>
            <a:lstStyle/>
            <a:p>
              <a:endParaRPr lang="ko-KR" altLang="en-US"/>
            </a:p>
          </p:txBody>
        </p:sp>
      </p:grpSp>
      <p:sp>
        <p:nvSpPr>
          <p:cNvPr id="28695" name="Text Box 90"/>
          <p:cNvSpPr txBox="1">
            <a:spLocks noChangeArrowheads="1"/>
          </p:cNvSpPr>
          <p:nvPr/>
        </p:nvSpPr>
        <p:spPr bwMode="auto">
          <a:xfrm>
            <a:off x="3363913" y="2356640"/>
            <a:ext cx="217487" cy="427037"/>
          </a:xfrm>
          <a:prstGeom prst="rect">
            <a:avLst/>
          </a:prstGeom>
          <a:noFill/>
          <a:ln w="9525">
            <a:noFill/>
            <a:miter lim="800000"/>
            <a:headEnd/>
            <a:tailEnd/>
          </a:ln>
          <a:effectLst/>
        </p:spPr>
        <p:txBody>
          <a:bodyPr lIns="0" tIns="0" rIns="0" bIns="0">
            <a:spAutoFit/>
          </a:bodyPr>
          <a:lstStyle/>
          <a:p>
            <a:r>
              <a:rPr lang="en-US" altLang="ko-KR" sz="2800" dirty="0">
                <a:solidFill>
                  <a:srgbClr val="4E7143"/>
                </a:solidFill>
                <a:ea typeface="HY헤드라인M" pitchFamily="18" charset="-127"/>
              </a:rPr>
              <a:t>1</a:t>
            </a:r>
          </a:p>
        </p:txBody>
      </p:sp>
      <p:sp>
        <p:nvSpPr>
          <p:cNvPr id="28696" name="Text Box 91"/>
          <p:cNvSpPr txBox="1">
            <a:spLocks noChangeArrowheads="1"/>
          </p:cNvSpPr>
          <p:nvPr/>
        </p:nvSpPr>
        <p:spPr bwMode="auto">
          <a:xfrm>
            <a:off x="5656109" y="4755214"/>
            <a:ext cx="217488" cy="427038"/>
          </a:xfrm>
          <a:prstGeom prst="rect">
            <a:avLst/>
          </a:prstGeom>
          <a:noFill/>
          <a:ln w="9525">
            <a:noFill/>
            <a:miter lim="800000"/>
            <a:headEnd/>
            <a:tailEnd/>
          </a:ln>
          <a:effectLst/>
        </p:spPr>
        <p:txBody>
          <a:bodyPr lIns="0" tIns="0" rIns="0" bIns="0">
            <a:spAutoFit/>
          </a:bodyPr>
          <a:lstStyle/>
          <a:p>
            <a:r>
              <a:rPr lang="en-US" altLang="ko-KR" sz="2800" dirty="0" smtClean="0">
                <a:solidFill>
                  <a:srgbClr val="4E7143"/>
                </a:solidFill>
                <a:ea typeface="HY헤드라인M" pitchFamily="18" charset="-127"/>
              </a:rPr>
              <a:t>4</a:t>
            </a:r>
            <a:endParaRPr lang="en-US" altLang="ko-KR" sz="2800" dirty="0">
              <a:solidFill>
                <a:srgbClr val="4E7143"/>
              </a:solidFill>
              <a:ea typeface="HY헤드라인M" pitchFamily="18" charset="-127"/>
            </a:endParaRPr>
          </a:p>
        </p:txBody>
      </p:sp>
      <p:sp>
        <p:nvSpPr>
          <p:cNvPr id="28697" name="Text Box 92"/>
          <p:cNvSpPr txBox="1">
            <a:spLocks noChangeArrowheads="1"/>
          </p:cNvSpPr>
          <p:nvPr/>
        </p:nvSpPr>
        <p:spPr bwMode="auto">
          <a:xfrm>
            <a:off x="3298634" y="4806014"/>
            <a:ext cx="217488" cy="427037"/>
          </a:xfrm>
          <a:prstGeom prst="rect">
            <a:avLst/>
          </a:prstGeom>
          <a:noFill/>
          <a:ln w="9525">
            <a:noFill/>
            <a:miter lim="800000"/>
            <a:headEnd/>
            <a:tailEnd/>
          </a:ln>
          <a:effectLst/>
        </p:spPr>
        <p:txBody>
          <a:bodyPr lIns="0" tIns="0" rIns="0" bIns="0">
            <a:spAutoFit/>
          </a:bodyPr>
          <a:lstStyle/>
          <a:p>
            <a:r>
              <a:rPr lang="en-US" altLang="ko-KR" sz="2800">
                <a:solidFill>
                  <a:srgbClr val="044A96"/>
                </a:solidFill>
                <a:ea typeface="HY헤드라인M" pitchFamily="18" charset="-127"/>
              </a:rPr>
              <a:t>3</a:t>
            </a:r>
          </a:p>
        </p:txBody>
      </p:sp>
      <p:sp>
        <p:nvSpPr>
          <p:cNvPr id="28698" name="Text Box 93"/>
          <p:cNvSpPr txBox="1">
            <a:spLocks noChangeArrowheads="1"/>
          </p:cNvSpPr>
          <p:nvPr/>
        </p:nvSpPr>
        <p:spPr bwMode="auto">
          <a:xfrm>
            <a:off x="5542483" y="2377278"/>
            <a:ext cx="217488" cy="427037"/>
          </a:xfrm>
          <a:prstGeom prst="rect">
            <a:avLst/>
          </a:prstGeom>
          <a:noFill/>
          <a:ln w="9525">
            <a:noFill/>
            <a:miter lim="800000"/>
            <a:headEnd/>
            <a:tailEnd/>
          </a:ln>
          <a:effectLst/>
        </p:spPr>
        <p:txBody>
          <a:bodyPr lIns="0" tIns="0" rIns="0" bIns="0">
            <a:spAutoFit/>
          </a:bodyPr>
          <a:lstStyle/>
          <a:p>
            <a:r>
              <a:rPr lang="en-US" altLang="ko-KR" sz="2800" dirty="0">
                <a:solidFill>
                  <a:srgbClr val="044A96"/>
                </a:solidFill>
                <a:ea typeface="HY헤드라인M" pitchFamily="18" charset="-127"/>
              </a:rPr>
              <a:t>2</a:t>
            </a:r>
          </a:p>
        </p:txBody>
      </p:sp>
      <p:sp>
        <p:nvSpPr>
          <p:cNvPr id="28699" name="Text Box 94"/>
          <p:cNvSpPr txBox="1">
            <a:spLocks noChangeArrowheads="1"/>
          </p:cNvSpPr>
          <p:nvPr/>
        </p:nvSpPr>
        <p:spPr bwMode="auto">
          <a:xfrm>
            <a:off x="3132138" y="3698875"/>
            <a:ext cx="2889250" cy="431800"/>
          </a:xfrm>
          <a:prstGeom prst="rect">
            <a:avLst/>
          </a:prstGeom>
          <a:solidFill>
            <a:schemeClr val="bg1"/>
          </a:solidFill>
          <a:ln w="9525">
            <a:noFill/>
            <a:miter lim="800000"/>
            <a:headEnd/>
            <a:tailEnd/>
          </a:ln>
        </p:spPr>
        <p:txBody>
          <a:bodyPr lIns="0" tIns="0" rIns="0" bIns="0">
            <a:spAutoFit/>
          </a:bodyPr>
          <a:lstStyle/>
          <a:p>
            <a:pPr algn="ctr"/>
            <a:r>
              <a:rPr lang="en-US" altLang="ko-KR" sz="2800" b="1">
                <a:latin typeface="Times New Roman" pitchFamily="18" charset="0"/>
                <a:ea typeface="HY헤드라인M" pitchFamily="18" charset="-127"/>
                <a:cs typeface="Times New Roman" pitchFamily="18" charset="0"/>
              </a:rPr>
              <a:t>“More Effective”</a:t>
            </a:r>
          </a:p>
        </p:txBody>
      </p:sp>
      <p:sp>
        <p:nvSpPr>
          <p:cNvPr id="28703" name="제목 88"/>
          <p:cNvSpPr txBox="1">
            <a:spLocks/>
          </p:cNvSpPr>
          <p:nvPr/>
        </p:nvSpPr>
        <p:spPr bwMode="auto">
          <a:xfrm>
            <a:off x="4763" y="225523"/>
            <a:ext cx="8888412"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4</a:t>
            </a:r>
            <a:r>
              <a:rPr lang="en-US" altLang="ko-KR" sz="3000" b="1" dirty="0" smtClean="0">
                <a:solidFill>
                  <a:schemeClr val="bg1"/>
                </a:solidFill>
                <a:latin typeface="Times New Roman" pitchFamily="18" charset="0"/>
                <a:cs typeface="Times New Roman" pitchFamily="18" charset="0"/>
              </a:rPr>
              <a:t>. Further Discussion Directions</a:t>
            </a:r>
            <a:endParaRPr lang="ko-KR" altLang="en-US" sz="3000" b="1" dirty="0">
              <a:solidFill>
                <a:schemeClr val="bg1"/>
              </a:solidFill>
              <a:latin typeface="Times New Roman" pitchFamily="18" charset="0"/>
              <a:cs typeface="Times New Roman" pitchFamily="18" charset="0"/>
            </a:endParaRPr>
          </a:p>
        </p:txBody>
      </p:sp>
      <p:sp>
        <p:nvSpPr>
          <p:cNvPr id="103"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76" name="Text Box 14"/>
          <p:cNvSpPr txBox="1">
            <a:spLocks noChangeArrowheads="1"/>
          </p:cNvSpPr>
          <p:nvPr/>
        </p:nvSpPr>
        <p:spPr bwMode="auto">
          <a:xfrm>
            <a:off x="6192216" y="2435064"/>
            <a:ext cx="3150420" cy="307777"/>
          </a:xfrm>
          <a:prstGeom prst="rect">
            <a:avLst/>
          </a:prstGeom>
          <a:noFill/>
          <a:ln w="9525">
            <a:noFill/>
            <a:miter lim="800000"/>
            <a:headEnd/>
            <a:tailEnd/>
          </a:ln>
          <a:effectLst/>
        </p:spPr>
        <p:txBody>
          <a:bodyPr wrap="square" lIns="0" tIns="0" rIns="0" bIns="0">
            <a:spAutoFit/>
          </a:bodyPr>
          <a:lstStyle/>
          <a:p>
            <a:r>
              <a:rPr lang="en-US" altLang="ko-KR" sz="2000" b="1" dirty="0">
                <a:solidFill>
                  <a:schemeClr val="bg1"/>
                </a:solidFill>
                <a:latin typeface="Times New Roman" pitchFamily="18" charset="0"/>
                <a:cs typeface="Times New Roman" pitchFamily="18" charset="0"/>
              </a:rPr>
              <a:t>International Cooperation</a:t>
            </a:r>
            <a:endParaRPr lang="en-US" altLang="ko-KR" sz="2000" b="1" dirty="0">
              <a:solidFill>
                <a:schemeClr val="bg1"/>
              </a:solidFill>
              <a:ea typeface="HY헤드라인M"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제목 88"/>
          <p:cNvSpPr txBox="1">
            <a:spLocks/>
          </p:cNvSpPr>
          <p:nvPr/>
        </p:nvSpPr>
        <p:spPr bwMode="auto">
          <a:xfrm>
            <a:off x="4763" y="234950"/>
            <a:ext cx="8888412" cy="763588"/>
          </a:xfrm>
          <a:prstGeom prst="rect">
            <a:avLst/>
          </a:prstGeom>
          <a:noFill/>
          <a:ln w="9525">
            <a:noFill/>
            <a:miter lim="800000"/>
            <a:headEnd/>
            <a:tailEnd/>
          </a:ln>
        </p:spPr>
        <p:txBody>
          <a:bodyPr/>
          <a:lstStyle/>
          <a:p>
            <a:r>
              <a:rPr lang="en-US" altLang="ko-KR" sz="3000" b="1" dirty="0" smtClean="0">
                <a:solidFill>
                  <a:schemeClr val="bg1"/>
                </a:solidFill>
                <a:latin typeface="Times New Roman" pitchFamily="18" charset="0"/>
                <a:cs typeface="Times New Roman" pitchFamily="18" charset="0"/>
              </a:rPr>
              <a:t>4. Policy Directions</a:t>
            </a:r>
            <a:endParaRPr lang="ko-KR" altLang="en-US" sz="3000" b="1" dirty="0">
              <a:solidFill>
                <a:schemeClr val="bg1"/>
              </a:solidFill>
              <a:latin typeface="Times New Roman" pitchFamily="18" charset="0"/>
              <a:cs typeface="Times New Roman" pitchFamily="18" charset="0"/>
            </a:endParaRPr>
          </a:p>
        </p:txBody>
      </p:sp>
      <p:grpSp>
        <p:nvGrpSpPr>
          <p:cNvPr id="3" name="그룹 13"/>
          <p:cNvGrpSpPr/>
          <p:nvPr/>
        </p:nvGrpSpPr>
        <p:grpSpPr>
          <a:xfrm>
            <a:off x="382464" y="1718772"/>
            <a:ext cx="8356600" cy="3870514"/>
            <a:chOff x="381000" y="2211388"/>
            <a:chExt cx="8356600" cy="3468654"/>
          </a:xfrm>
        </p:grpSpPr>
        <p:sp>
          <p:nvSpPr>
            <p:cNvPr id="29698" name="AutoShape 4"/>
            <p:cNvSpPr>
              <a:spLocks noChangeArrowheads="1"/>
            </p:cNvSpPr>
            <p:nvPr/>
          </p:nvSpPr>
          <p:spPr bwMode="auto">
            <a:xfrm>
              <a:off x="381000" y="2271713"/>
              <a:ext cx="8356600" cy="28057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9699" name="AutoShape 5"/>
            <p:cNvSpPr>
              <a:spLocks noChangeArrowheads="1"/>
            </p:cNvSpPr>
            <p:nvPr/>
          </p:nvSpPr>
          <p:spPr bwMode="auto">
            <a:xfrm>
              <a:off x="485775" y="2276475"/>
              <a:ext cx="8147050" cy="340356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4" name="Group 22"/>
            <p:cNvGrpSpPr>
              <a:grpSpLocks/>
            </p:cNvGrpSpPr>
            <p:nvPr/>
          </p:nvGrpSpPr>
          <p:grpSpPr bwMode="auto">
            <a:xfrm>
              <a:off x="661988" y="2211388"/>
              <a:ext cx="7807325" cy="549275"/>
              <a:chOff x="417" y="769"/>
              <a:chExt cx="4918" cy="346"/>
            </a:xfrm>
          </p:grpSpPr>
          <p:sp>
            <p:nvSpPr>
              <p:cNvPr id="29704" name="AutoShape 23"/>
              <p:cNvSpPr>
                <a:spLocks noChangeArrowheads="1"/>
              </p:cNvSpPr>
              <p:nvPr/>
            </p:nvSpPr>
            <p:spPr bwMode="auto">
              <a:xfrm>
                <a:off x="417" y="812"/>
                <a:ext cx="4918" cy="303"/>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96 h 21600"/>
                  <a:gd name="T14" fmla="*/ 19628 w 21600"/>
                  <a:gd name="T15" fmla="*/ 19604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29705" name="AutoShape 24"/>
              <p:cNvSpPr>
                <a:spLocks noChangeArrowheads="1"/>
              </p:cNvSpPr>
              <p:nvPr/>
            </p:nvSpPr>
            <p:spPr bwMode="auto">
              <a:xfrm flipV="1">
                <a:off x="420" y="771"/>
                <a:ext cx="4914" cy="39"/>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2215 h 21600"/>
                  <a:gd name="T14" fmla="*/ 19635 w 21600"/>
                  <a:gd name="T15" fmla="*/ 19385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4351F"/>
              </a:solidFill>
              <a:ln w="9525">
                <a:noFill/>
                <a:miter lim="800000"/>
                <a:headEnd/>
                <a:tailEnd/>
              </a:ln>
              <a:effectLst/>
            </p:spPr>
            <p:txBody>
              <a:bodyPr wrap="none" anchor="ctr"/>
              <a:lstStyle/>
              <a:p>
                <a:endParaRPr lang="ko-KR" altLang="en-US"/>
              </a:p>
            </p:txBody>
          </p:sp>
          <p:pic>
            <p:nvPicPr>
              <p:cNvPr id="29706" name="Picture 25" descr="바코드"/>
              <p:cNvPicPr>
                <a:picLocks noChangeAspect="1" noChangeArrowheads="1"/>
              </p:cNvPicPr>
              <p:nvPr/>
            </p:nvPicPr>
            <p:blipFill>
              <a:blip r:embed="rId3" cstate="print"/>
              <a:srcRect l="16342" t="11375" r="19810" b="6238"/>
              <a:stretch>
                <a:fillRect/>
              </a:stretch>
            </p:blipFill>
            <p:spPr bwMode="auto">
              <a:xfrm>
                <a:off x="5187" y="797"/>
                <a:ext cx="36" cy="24"/>
              </a:xfrm>
              <a:prstGeom prst="rect">
                <a:avLst/>
              </a:prstGeom>
              <a:noFill/>
              <a:ln w="9525">
                <a:noFill/>
                <a:miter lim="800000"/>
                <a:headEnd/>
                <a:tailEnd/>
              </a:ln>
            </p:spPr>
          </p:pic>
          <p:grpSp>
            <p:nvGrpSpPr>
              <p:cNvPr id="5" name="Group 26"/>
              <p:cNvGrpSpPr>
                <a:grpSpLocks/>
              </p:cNvGrpSpPr>
              <p:nvPr/>
            </p:nvGrpSpPr>
            <p:grpSpPr bwMode="auto">
              <a:xfrm>
                <a:off x="497" y="769"/>
                <a:ext cx="4758" cy="344"/>
                <a:chOff x="591" y="985"/>
                <a:chExt cx="4614" cy="339"/>
              </a:xfrm>
            </p:grpSpPr>
            <p:sp>
              <p:nvSpPr>
                <p:cNvPr id="29708" name="Rectangle 27"/>
                <p:cNvSpPr>
                  <a:spLocks noChangeArrowheads="1"/>
                </p:cNvSpPr>
                <p:nvPr/>
              </p:nvSpPr>
              <p:spPr bwMode="auto">
                <a:xfrm>
                  <a:off x="591" y="985"/>
                  <a:ext cx="4614" cy="339"/>
                </a:xfrm>
                <a:prstGeom prst="rect">
                  <a:avLst/>
                </a:prstGeom>
                <a:gradFill rotWithShape="1">
                  <a:gsLst>
                    <a:gs pos="0">
                      <a:srgbClr val="659357"/>
                    </a:gs>
                    <a:gs pos="100000">
                      <a:srgbClr val="4E7143"/>
                    </a:gs>
                  </a:gsLst>
                  <a:lin ang="5400000" scaled="1"/>
                </a:gradFill>
                <a:ln w="9525">
                  <a:noFill/>
                  <a:miter lim="800000"/>
                  <a:headEnd/>
                  <a:tailEnd/>
                </a:ln>
                <a:effectLst/>
              </p:spPr>
              <p:txBody>
                <a:bodyPr wrap="none" anchor="ctr"/>
                <a:lstStyle/>
                <a:p>
                  <a:endParaRPr lang="ko-KR" altLang="en-US"/>
                </a:p>
              </p:txBody>
            </p:sp>
            <p:pic>
              <p:nvPicPr>
                <p:cNvPr id="29709" name="Picture 28" descr="shadow"/>
                <p:cNvPicPr>
                  <a:picLocks noChangeAspect="1" noChangeArrowheads="1"/>
                </p:cNvPicPr>
                <p:nvPr/>
              </p:nvPicPr>
              <p:blipFill>
                <a:blip r:embed="rId4" cstate="print"/>
                <a:srcRect/>
                <a:stretch>
                  <a:fillRect/>
                </a:stretch>
              </p:blipFill>
              <p:spPr bwMode="auto">
                <a:xfrm>
                  <a:off x="605" y="995"/>
                  <a:ext cx="4586" cy="292"/>
                </a:xfrm>
                <a:prstGeom prst="rect">
                  <a:avLst/>
                </a:prstGeom>
                <a:noFill/>
                <a:ln w="9525">
                  <a:noFill/>
                  <a:miter lim="800000"/>
                  <a:headEnd/>
                  <a:tailEnd/>
                </a:ln>
              </p:spPr>
            </p:pic>
          </p:grpSp>
        </p:grpSp>
        <p:sp>
          <p:nvSpPr>
            <p:cNvPr id="29701" name="Text Box 29"/>
            <p:cNvSpPr txBox="1">
              <a:spLocks noChangeArrowheads="1"/>
            </p:cNvSpPr>
            <p:nvPr/>
          </p:nvSpPr>
          <p:spPr bwMode="auto">
            <a:xfrm>
              <a:off x="877888" y="2259013"/>
              <a:ext cx="7348537" cy="339298"/>
            </a:xfrm>
            <a:prstGeom prst="rect">
              <a:avLst/>
            </a:prstGeom>
            <a:noFill/>
            <a:ln w="9525">
              <a:noFill/>
              <a:miter lim="800000"/>
              <a:headEnd/>
              <a:tailEnd/>
            </a:ln>
            <a:effectLst/>
          </p:spPr>
          <p:txBody>
            <a:bodyPr lIns="0" tIns="0" rIns="0" bIns="0">
              <a:spAutoFit/>
            </a:bodyPr>
            <a:lstStyle/>
            <a:p>
              <a:pPr algn="ctr" eaLnBrk="0" hangingPunct="0"/>
              <a:r>
                <a:rPr lang="en-US" altLang="ko-KR" sz="2400" b="1" dirty="0" smtClean="0">
                  <a:solidFill>
                    <a:schemeClr val="bg1"/>
                  </a:solidFill>
                  <a:latin typeface="Times New Roman" pitchFamily="18" charset="0"/>
                  <a:cs typeface="Times New Roman" pitchFamily="18" charset="0"/>
                </a:rPr>
                <a:t>1. Social Development</a:t>
              </a:r>
              <a:endParaRPr lang="en-US" altLang="ko-KR" sz="2400" b="1" dirty="0">
                <a:solidFill>
                  <a:schemeClr val="bg1"/>
                </a:solidFill>
                <a:latin typeface="Times New Roman" pitchFamily="18" charset="0"/>
                <a:cs typeface="Times New Roman" pitchFamily="18" charset="0"/>
              </a:endParaRPr>
            </a:p>
          </p:txBody>
        </p:sp>
        <p:sp>
          <p:nvSpPr>
            <p:cNvPr id="2" name="직사각형 1"/>
            <p:cNvSpPr/>
            <p:nvPr/>
          </p:nvSpPr>
          <p:spPr>
            <a:xfrm>
              <a:off x="839788" y="3098719"/>
              <a:ext cx="7435850" cy="2206571"/>
            </a:xfrm>
            <a:prstGeom prst="rect">
              <a:avLst/>
            </a:prstGeom>
          </p:spPr>
          <p:txBody>
            <a:bodyPr>
              <a:spAutoFit/>
            </a:bodyPr>
            <a:lstStyle/>
            <a:p>
              <a:pPr marL="285750" indent="-285750" algn="just">
                <a:buFont typeface="Wingdings" pitchFamily="2" charset="2"/>
                <a:buChar char="§"/>
                <a:defRPr/>
              </a:pPr>
              <a:r>
                <a:rPr lang="en-US" altLang="ko-KR" sz="2200" b="1" dirty="0" smtClean="0">
                  <a:latin typeface="Times New Roman" pitchFamily="18" charset="0"/>
                  <a:cs typeface="Times New Roman" pitchFamily="18" charset="0"/>
                </a:rPr>
                <a:t>Required to implement social safety nets that are effective to realize economic growth and social development in a virtuous cycle to achieve the goal of social development </a:t>
              </a:r>
            </a:p>
            <a:p>
              <a:pPr marL="285750" indent="-285750" algn="just">
                <a:buFont typeface="Wingdings" pitchFamily="2" charset="2"/>
                <a:buChar char="§"/>
                <a:defRPr/>
              </a:pPr>
              <a:endParaRPr lang="en-US" altLang="ko-KR" sz="2200" b="1" dirty="0" smtClean="0">
                <a:latin typeface="Times New Roman" pitchFamily="18" charset="0"/>
                <a:cs typeface="Times New Roman" pitchFamily="18" charset="0"/>
              </a:endParaRPr>
            </a:p>
            <a:p>
              <a:pPr marL="285750" indent="-285750" algn="just">
                <a:buFont typeface="Wingdings" pitchFamily="2" charset="2"/>
                <a:buChar char="§"/>
                <a:defRPr/>
              </a:pPr>
              <a:r>
                <a:rPr lang="en-US" altLang="ko-KR" sz="2200" b="1" dirty="0" smtClean="0">
                  <a:latin typeface="Times New Roman" pitchFamily="18" charset="0"/>
                  <a:cs typeface="Times New Roman" pitchFamily="18" charset="0"/>
                </a:rPr>
                <a:t>Needs to make efforts to develop objective indicators to measure and assess social development, green growth, and sustainable development</a:t>
              </a:r>
            </a:p>
          </p:txBody>
        </p:sp>
      </p:grpSp>
      <p:sp>
        <p:nvSpPr>
          <p:cNvPr id="27"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제목 88"/>
          <p:cNvSpPr txBox="1">
            <a:spLocks/>
          </p:cNvSpPr>
          <p:nvPr/>
        </p:nvSpPr>
        <p:spPr bwMode="auto">
          <a:xfrm>
            <a:off x="4763" y="234950"/>
            <a:ext cx="8888412"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4. Policy Directions</a:t>
            </a:r>
            <a:endParaRPr lang="ko-KR" altLang="en-US" sz="3000" b="1" dirty="0">
              <a:solidFill>
                <a:schemeClr val="bg1"/>
              </a:solidFill>
              <a:latin typeface="Times New Roman" pitchFamily="18" charset="0"/>
              <a:cs typeface="Times New Roman" pitchFamily="18" charset="0"/>
            </a:endParaRPr>
          </a:p>
        </p:txBody>
      </p:sp>
      <p:grpSp>
        <p:nvGrpSpPr>
          <p:cNvPr id="2" name="그룹 15"/>
          <p:cNvGrpSpPr/>
          <p:nvPr/>
        </p:nvGrpSpPr>
        <p:grpSpPr>
          <a:xfrm>
            <a:off x="381000" y="1448735"/>
            <a:ext cx="8356600" cy="4972725"/>
            <a:chOff x="381000" y="1808163"/>
            <a:chExt cx="8356600" cy="3960812"/>
          </a:xfrm>
        </p:grpSpPr>
        <p:sp>
          <p:nvSpPr>
            <p:cNvPr id="31746" name="AutoShape 4"/>
            <p:cNvSpPr>
              <a:spLocks noChangeArrowheads="1"/>
            </p:cNvSpPr>
            <p:nvPr/>
          </p:nvSpPr>
          <p:spPr bwMode="auto">
            <a:xfrm>
              <a:off x="381000" y="1911350"/>
              <a:ext cx="8356600" cy="3857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31747" name="AutoShape 5"/>
            <p:cNvSpPr>
              <a:spLocks noChangeArrowheads="1"/>
            </p:cNvSpPr>
            <p:nvPr/>
          </p:nvSpPr>
          <p:spPr bwMode="auto">
            <a:xfrm>
              <a:off x="485775" y="1916113"/>
              <a:ext cx="8147050" cy="3852862"/>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1748" name="Text Box 29"/>
            <p:cNvSpPr txBox="1">
              <a:spLocks noChangeArrowheads="1"/>
            </p:cNvSpPr>
            <p:nvPr/>
          </p:nvSpPr>
          <p:spPr bwMode="auto">
            <a:xfrm>
              <a:off x="877888" y="1898650"/>
              <a:ext cx="7348537" cy="369888"/>
            </a:xfrm>
            <a:prstGeom prst="rect">
              <a:avLst/>
            </a:prstGeom>
            <a:noFill/>
            <a:ln w="9525">
              <a:noFill/>
              <a:miter lim="800000"/>
              <a:headEnd/>
              <a:tailEnd/>
            </a:ln>
            <a:effectLst/>
          </p:spPr>
          <p:txBody>
            <a:bodyPr lIns="0" tIns="0" rIns="0" bIns="0">
              <a:spAutoFit/>
            </a:bodyPr>
            <a:lstStyle/>
            <a:p>
              <a:pPr algn="ctr" eaLnBrk="0" hangingPunct="0"/>
              <a:r>
                <a:rPr lang="en-US" altLang="ko-KR" sz="2400" b="1">
                  <a:solidFill>
                    <a:schemeClr val="bg1"/>
                  </a:solidFill>
                  <a:latin typeface="Times New Roman" pitchFamily="18" charset="0"/>
                  <a:cs typeface="Times New Roman" pitchFamily="18" charset="0"/>
                </a:rPr>
                <a:t>More Effective International Governance </a:t>
              </a:r>
            </a:p>
          </p:txBody>
        </p:sp>
        <p:sp>
          <p:nvSpPr>
            <p:cNvPr id="31750" name="직사각형 1"/>
            <p:cNvSpPr>
              <a:spLocks noChangeArrowheads="1"/>
            </p:cNvSpPr>
            <p:nvPr/>
          </p:nvSpPr>
          <p:spPr bwMode="auto">
            <a:xfrm>
              <a:off x="827088" y="2546350"/>
              <a:ext cx="7435850" cy="430887"/>
            </a:xfrm>
            <a:prstGeom prst="rect">
              <a:avLst/>
            </a:prstGeom>
            <a:noFill/>
            <a:ln w="9525">
              <a:noFill/>
              <a:miter lim="800000"/>
              <a:headEnd/>
              <a:tailEnd/>
            </a:ln>
          </p:spPr>
          <p:txBody>
            <a:bodyPr>
              <a:spAutoFit/>
            </a:bodyPr>
            <a:lstStyle/>
            <a:p>
              <a:pPr marL="285750" indent="-285750" algn="just">
                <a:buFont typeface="Wingdings" pitchFamily="2" charset="2"/>
                <a:buChar char="§"/>
              </a:pPr>
              <a:endParaRPr lang="ko-KR" altLang="en-US" sz="2200" b="1" dirty="0">
                <a:latin typeface="Times New Roman" pitchFamily="18" charset="0"/>
                <a:cs typeface="Times New Roman" pitchFamily="18" charset="0"/>
              </a:endParaRPr>
            </a:p>
          </p:txBody>
        </p:sp>
        <p:grpSp>
          <p:nvGrpSpPr>
            <p:cNvPr id="3" name="Group 8"/>
            <p:cNvGrpSpPr>
              <a:grpSpLocks/>
            </p:cNvGrpSpPr>
            <p:nvPr/>
          </p:nvGrpSpPr>
          <p:grpSpPr bwMode="auto">
            <a:xfrm>
              <a:off x="661988" y="1808163"/>
              <a:ext cx="7807325" cy="549275"/>
              <a:chOff x="417" y="1929"/>
              <a:chExt cx="4918" cy="346"/>
            </a:xfrm>
          </p:grpSpPr>
          <p:sp>
            <p:nvSpPr>
              <p:cNvPr id="31753" name="AutoShape 9"/>
              <p:cNvSpPr>
                <a:spLocks noChangeArrowheads="1"/>
              </p:cNvSpPr>
              <p:nvPr/>
            </p:nvSpPr>
            <p:spPr bwMode="auto">
              <a:xfrm>
                <a:off x="417" y="1972"/>
                <a:ext cx="4918" cy="303"/>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96 h 21600"/>
                  <a:gd name="T14" fmla="*/ 19628 w 21600"/>
                  <a:gd name="T15" fmla="*/ 19604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31754" name="AutoShape 10"/>
              <p:cNvSpPr>
                <a:spLocks noChangeArrowheads="1"/>
              </p:cNvSpPr>
              <p:nvPr/>
            </p:nvSpPr>
            <p:spPr bwMode="auto">
              <a:xfrm flipV="1">
                <a:off x="420" y="1931"/>
                <a:ext cx="4914" cy="39"/>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2215 h 21600"/>
                  <a:gd name="T14" fmla="*/ 19635 w 21600"/>
                  <a:gd name="T15" fmla="*/ 19385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31755" name="Picture 11" descr="바코드"/>
              <p:cNvPicPr>
                <a:picLocks noChangeAspect="1" noChangeArrowheads="1"/>
              </p:cNvPicPr>
              <p:nvPr/>
            </p:nvPicPr>
            <p:blipFill>
              <a:blip r:embed="rId3" cstate="print"/>
              <a:srcRect l="16342" t="11375" r="19810" b="6238"/>
              <a:stretch>
                <a:fillRect/>
              </a:stretch>
            </p:blipFill>
            <p:spPr bwMode="auto">
              <a:xfrm>
                <a:off x="5187" y="1950"/>
                <a:ext cx="36" cy="24"/>
              </a:xfrm>
              <a:prstGeom prst="rect">
                <a:avLst/>
              </a:prstGeom>
              <a:noFill/>
              <a:ln w="9525">
                <a:noFill/>
                <a:miter lim="800000"/>
                <a:headEnd/>
                <a:tailEnd/>
              </a:ln>
            </p:spPr>
          </p:pic>
          <p:grpSp>
            <p:nvGrpSpPr>
              <p:cNvPr id="4" name="Group 12"/>
              <p:cNvGrpSpPr>
                <a:grpSpLocks/>
              </p:cNvGrpSpPr>
              <p:nvPr/>
            </p:nvGrpSpPr>
            <p:grpSpPr bwMode="auto">
              <a:xfrm>
                <a:off x="497" y="1929"/>
                <a:ext cx="4758" cy="344"/>
                <a:chOff x="591" y="985"/>
                <a:chExt cx="4614" cy="339"/>
              </a:xfrm>
            </p:grpSpPr>
            <p:sp>
              <p:nvSpPr>
                <p:cNvPr id="31757" name="Rectangle 13"/>
                <p:cNvSpPr>
                  <a:spLocks noChangeArrowheads="1"/>
                </p:cNvSpPr>
                <p:nvPr/>
              </p:nvSpPr>
              <p:spPr bwMode="auto">
                <a:xfrm>
                  <a:off x="591" y="985"/>
                  <a:ext cx="4614" cy="33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31758" name="Picture 14" descr="shadow"/>
                <p:cNvPicPr>
                  <a:picLocks noChangeAspect="1" noChangeArrowheads="1"/>
                </p:cNvPicPr>
                <p:nvPr/>
              </p:nvPicPr>
              <p:blipFill>
                <a:blip r:embed="rId4" cstate="print"/>
                <a:srcRect/>
                <a:stretch>
                  <a:fillRect/>
                </a:stretch>
              </p:blipFill>
              <p:spPr bwMode="auto">
                <a:xfrm>
                  <a:off x="605" y="995"/>
                  <a:ext cx="4586" cy="292"/>
                </a:xfrm>
                <a:prstGeom prst="rect">
                  <a:avLst/>
                </a:prstGeom>
                <a:noFill/>
                <a:ln w="9525">
                  <a:noFill/>
                  <a:miter lim="800000"/>
                  <a:headEnd/>
                  <a:tailEnd/>
                </a:ln>
              </p:spPr>
            </p:pic>
          </p:grpSp>
        </p:grpSp>
        <p:sp>
          <p:nvSpPr>
            <p:cNvPr id="31752" name="직사각형 2"/>
            <p:cNvSpPr>
              <a:spLocks noChangeArrowheads="1"/>
            </p:cNvSpPr>
            <p:nvPr/>
          </p:nvSpPr>
          <p:spPr bwMode="auto">
            <a:xfrm>
              <a:off x="2579036" y="1868858"/>
              <a:ext cx="3954929" cy="461665"/>
            </a:xfrm>
            <a:prstGeom prst="rect">
              <a:avLst/>
            </a:prstGeom>
            <a:noFill/>
            <a:ln w="9525">
              <a:noFill/>
              <a:miter lim="800000"/>
              <a:headEnd/>
              <a:tailEnd/>
            </a:ln>
          </p:spPr>
          <p:txBody>
            <a:bodyPr wrap="none">
              <a:spAutoFit/>
            </a:bodyPr>
            <a:lstStyle/>
            <a:p>
              <a:pPr algn="ctr"/>
              <a:r>
                <a:rPr lang="en-US" altLang="ko-KR" sz="2400" b="1" dirty="0" smtClean="0">
                  <a:solidFill>
                    <a:schemeClr val="bg1"/>
                  </a:solidFill>
                  <a:latin typeface="Times New Roman" pitchFamily="18" charset="0"/>
                  <a:cs typeface="Times New Roman" pitchFamily="18" charset="0"/>
                </a:rPr>
                <a:t>2. International Cooperation</a:t>
              </a:r>
              <a:endParaRPr lang="en-US" altLang="ko-KR" sz="2400" b="1" dirty="0">
                <a:solidFill>
                  <a:schemeClr val="bg1"/>
                </a:solidFill>
                <a:latin typeface="Times New Roman" pitchFamily="18" charset="0"/>
                <a:cs typeface="Times New Roman" pitchFamily="18" charset="0"/>
              </a:endParaRPr>
            </a:p>
          </p:txBody>
        </p:sp>
      </p:grpSp>
      <p:sp>
        <p:nvSpPr>
          <p:cNvPr id="15"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17" name="직사각형 16"/>
          <p:cNvSpPr/>
          <p:nvPr/>
        </p:nvSpPr>
        <p:spPr>
          <a:xfrm>
            <a:off x="1061532" y="2545708"/>
            <a:ext cx="7020936" cy="3323987"/>
          </a:xfrm>
          <a:prstGeom prst="rect">
            <a:avLst/>
          </a:prstGeom>
        </p:spPr>
        <p:txBody>
          <a:bodyPr wrap="square">
            <a:spAutoFit/>
          </a:bodyPr>
          <a:lstStyle/>
          <a:p>
            <a:pPr marL="342900" indent="-342900" algn="just">
              <a:buFont typeface="Wingdings" pitchFamily="2" charset="2"/>
              <a:buChar char="§"/>
            </a:pPr>
            <a:r>
              <a:rPr lang="en-US" altLang="ko-KR" sz="2100" b="1" dirty="0" smtClean="0">
                <a:latin typeface="Times New Roman" pitchFamily="18" charset="0"/>
                <a:cs typeface="Times New Roman" pitchFamily="18" charset="0"/>
              </a:rPr>
              <a:t>Environment: Internalization of Global Public Good</a:t>
            </a:r>
          </a:p>
          <a:p>
            <a:pPr algn="just"/>
            <a:endParaRPr lang="en-US" altLang="ko-KR" sz="2100" b="1" dirty="0" smtClean="0">
              <a:latin typeface="Times New Roman" pitchFamily="18" charset="0"/>
              <a:cs typeface="Times New Roman" pitchFamily="18" charset="0"/>
            </a:endParaRPr>
          </a:p>
          <a:p>
            <a:pPr marL="342900" indent="-342900" algn="just">
              <a:buFont typeface="Wingdings" pitchFamily="2" charset="2"/>
              <a:buChar char="§"/>
            </a:pPr>
            <a:r>
              <a:rPr lang="en-US" altLang="ko-KR" sz="2100" b="1" dirty="0" smtClean="0">
                <a:latin typeface="Times New Roman" pitchFamily="18" charset="0"/>
                <a:cs typeface="Times New Roman" pitchFamily="18" charset="0"/>
              </a:rPr>
              <a:t>Efficient and effective international cooperation is necessary, especially for developing countries with more priorities on economic growth </a:t>
            </a:r>
          </a:p>
          <a:p>
            <a:pPr algn="just"/>
            <a:endParaRPr lang="en-US" altLang="ko-KR" sz="2100" b="1" dirty="0" smtClean="0">
              <a:latin typeface="Times New Roman" pitchFamily="18" charset="0"/>
              <a:cs typeface="Times New Roman" pitchFamily="18" charset="0"/>
            </a:endParaRPr>
          </a:p>
          <a:p>
            <a:pPr marL="342900" indent="-342900" algn="just">
              <a:buFont typeface="Wingdings" pitchFamily="2" charset="2"/>
              <a:buChar char="§"/>
            </a:pPr>
            <a:r>
              <a:rPr lang="en-US" altLang="ko-KR" sz="2100" b="1" dirty="0" smtClean="0">
                <a:latin typeface="Times New Roman" pitchFamily="18" charset="0"/>
                <a:cs typeface="Times New Roman" pitchFamily="18" charset="0"/>
              </a:rPr>
              <a:t>Means of cooperation: through green technology sharing, financial support and capacity building</a:t>
            </a:r>
          </a:p>
          <a:p>
            <a:pPr algn="just"/>
            <a:endParaRPr lang="en-US" altLang="ko-KR" sz="2100" b="1" dirty="0" smtClean="0">
              <a:latin typeface="Times New Roman" pitchFamily="18" charset="0"/>
              <a:cs typeface="Times New Roman" pitchFamily="18" charset="0"/>
            </a:endParaRPr>
          </a:p>
          <a:p>
            <a:pPr marL="342900" indent="-342900" algn="just">
              <a:buFont typeface="Wingdings" pitchFamily="2" charset="2"/>
              <a:buChar char="§"/>
            </a:pPr>
            <a:r>
              <a:rPr lang="en-US" altLang="ko-KR" sz="2100" b="1" dirty="0" smtClean="0">
                <a:latin typeface="Times New Roman" pitchFamily="18" charset="0"/>
                <a:cs typeface="Times New Roman" pitchFamily="18" charset="0"/>
              </a:rPr>
              <a:t>Finance: Green Growth ODA, Global Climate Fund</a:t>
            </a:r>
            <a:endParaRPr lang="en-US" altLang="ko-KR" sz="2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제목 88"/>
          <p:cNvSpPr txBox="1">
            <a:spLocks/>
          </p:cNvSpPr>
          <p:nvPr/>
        </p:nvSpPr>
        <p:spPr bwMode="auto">
          <a:xfrm>
            <a:off x="4763" y="234950"/>
            <a:ext cx="8888412"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4. Policy Directions</a:t>
            </a:r>
            <a:endParaRPr lang="ko-KR" altLang="en-US" sz="3000" b="1" dirty="0">
              <a:solidFill>
                <a:schemeClr val="bg1"/>
              </a:solidFill>
              <a:latin typeface="Times New Roman" pitchFamily="18" charset="0"/>
              <a:cs typeface="Times New Roman" pitchFamily="18" charset="0"/>
            </a:endParaRPr>
          </a:p>
        </p:txBody>
      </p:sp>
      <p:grpSp>
        <p:nvGrpSpPr>
          <p:cNvPr id="2" name="그룹 15"/>
          <p:cNvGrpSpPr/>
          <p:nvPr/>
        </p:nvGrpSpPr>
        <p:grpSpPr>
          <a:xfrm>
            <a:off x="381000" y="1358724"/>
            <a:ext cx="8356600" cy="5062737"/>
            <a:chOff x="381000" y="1808163"/>
            <a:chExt cx="8356600" cy="3960812"/>
          </a:xfrm>
        </p:grpSpPr>
        <p:sp>
          <p:nvSpPr>
            <p:cNvPr id="31746" name="AutoShape 4"/>
            <p:cNvSpPr>
              <a:spLocks noChangeArrowheads="1"/>
            </p:cNvSpPr>
            <p:nvPr/>
          </p:nvSpPr>
          <p:spPr bwMode="auto">
            <a:xfrm>
              <a:off x="381000" y="1911350"/>
              <a:ext cx="8356600" cy="3857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31747" name="AutoShape 5"/>
            <p:cNvSpPr>
              <a:spLocks noChangeArrowheads="1"/>
            </p:cNvSpPr>
            <p:nvPr/>
          </p:nvSpPr>
          <p:spPr bwMode="auto">
            <a:xfrm>
              <a:off x="485775" y="1916113"/>
              <a:ext cx="8147050" cy="3852862"/>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1748" name="Text Box 29"/>
            <p:cNvSpPr txBox="1">
              <a:spLocks noChangeArrowheads="1"/>
            </p:cNvSpPr>
            <p:nvPr/>
          </p:nvSpPr>
          <p:spPr bwMode="auto">
            <a:xfrm>
              <a:off x="877888" y="1898650"/>
              <a:ext cx="7348537" cy="369888"/>
            </a:xfrm>
            <a:prstGeom prst="rect">
              <a:avLst/>
            </a:prstGeom>
            <a:noFill/>
            <a:ln w="9525">
              <a:noFill/>
              <a:miter lim="800000"/>
              <a:headEnd/>
              <a:tailEnd/>
            </a:ln>
            <a:effectLst/>
          </p:spPr>
          <p:txBody>
            <a:bodyPr lIns="0" tIns="0" rIns="0" bIns="0">
              <a:spAutoFit/>
            </a:bodyPr>
            <a:lstStyle/>
            <a:p>
              <a:pPr algn="ctr" eaLnBrk="0" hangingPunct="0"/>
              <a:r>
                <a:rPr lang="en-US" altLang="ko-KR" sz="2400" b="1">
                  <a:solidFill>
                    <a:schemeClr val="bg1"/>
                  </a:solidFill>
                  <a:latin typeface="Times New Roman" pitchFamily="18" charset="0"/>
                  <a:cs typeface="Times New Roman" pitchFamily="18" charset="0"/>
                </a:rPr>
                <a:t>More Effective International Governance </a:t>
              </a:r>
            </a:p>
          </p:txBody>
        </p:sp>
        <p:sp>
          <p:nvSpPr>
            <p:cNvPr id="31750" name="직사각형 1"/>
            <p:cNvSpPr>
              <a:spLocks noChangeArrowheads="1"/>
            </p:cNvSpPr>
            <p:nvPr/>
          </p:nvSpPr>
          <p:spPr bwMode="auto">
            <a:xfrm>
              <a:off x="827088" y="2504004"/>
              <a:ext cx="7435850" cy="430887"/>
            </a:xfrm>
            <a:prstGeom prst="rect">
              <a:avLst/>
            </a:prstGeom>
            <a:noFill/>
            <a:ln w="9525">
              <a:noFill/>
              <a:miter lim="800000"/>
              <a:headEnd/>
              <a:tailEnd/>
            </a:ln>
          </p:spPr>
          <p:txBody>
            <a:bodyPr>
              <a:spAutoFit/>
            </a:bodyPr>
            <a:lstStyle/>
            <a:p>
              <a:pPr marL="285750" indent="-285750" algn="just">
                <a:buFont typeface="Wingdings" pitchFamily="2" charset="2"/>
                <a:buChar char="§"/>
              </a:pPr>
              <a:r>
                <a:rPr lang="en-US" altLang="ko-KR" sz="2200" b="1" dirty="0" smtClean="0">
                  <a:latin typeface="Times New Roman" pitchFamily="18" charset="0"/>
                  <a:cs typeface="Times New Roman" pitchFamily="18" charset="0"/>
                </a:rPr>
                <a:t>More effective governance system needs to be established.</a:t>
              </a:r>
              <a:endParaRPr lang="en-US" altLang="ko-KR" sz="2200" b="1" dirty="0">
                <a:latin typeface="Times New Roman" pitchFamily="18" charset="0"/>
                <a:cs typeface="Times New Roman" pitchFamily="18" charset="0"/>
              </a:endParaRPr>
            </a:p>
          </p:txBody>
        </p:sp>
        <p:grpSp>
          <p:nvGrpSpPr>
            <p:cNvPr id="3" name="Group 8"/>
            <p:cNvGrpSpPr>
              <a:grpSpLocks/>
            </p:cNvGrpSpPr>
            <p:nvPr/>
          </p:nvGrpSpPr>
          <p:grpSpPr bwMode="auto">
            <a:xfrm>
              <a:off x="661988" y="1808163"/>
              <a:ext cx="7807325" cy="549275"/>
              <a:chOff x="417" y="1929"/>
              <a:chExt cx="4918" cy="346"/>
            </a:xfrm>
          </p:grpSpPr>
          <p:sp>
            <p:nvSpPr>
              <p:cNvPr id="31753" name="AutoShape 9"/>
              <p:cNvSpPr>
                <a:spLocks noChangeArrowheads="1"/>
              </p:cNvSpPr>
              <p:nvPr/>
            </p:nvSpPr>
            <p:spPr bwMode="auto">
              <a:xfrm>
                <a:off x="417" y="1972"/>
                <a:ext cx="4918" cy="303"/>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96 h 21600"/>
                  <a:gd name="T14" fmla="*/ 19628 w 21600"/>
                  <a:gd name="T15" fmla="*/ 19604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31754" name="AutoShape 10"/>
              <p:cNvSpPr>
                <a:spLocks noChangeArrowheads="1"/>
              </p:cNvSpPr>
              <p:nvPr/>
            </p:nvSpPr>
            <p:spPr bwMode="auto">
              <a:xfrm flipV="1">
                <a:off x="420" y="1931"/>
                <a:ext cx="4914" cy="39"/>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2215 h 21600"/>
                  <a:gd name="T14" fmla="*/ 19635 w 21600"/>
                  <a:gd name="T15" fmla="*/ 19385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31755" name="Picture 11" descr="바코드"/>
              <p:cNvPicPr>
                <a:picLocks noChangeAspect="1" noChangeArrowheads="1"/>
              </p:cNvPicPr>
              <p:nvPr/>
            </p:nvPicPr>
            <p:blipFill>
              <a:blip r:embed="rId3" cstate="print"/>
              <a:srcRect l="16342" t="11375" r="19810" b="6238"/>
              <a:stretch>
                <a:fillRect/>
              </a:stretch>
            </p:blipFill>
            <p:spPr bwMode="auto">
              <a:xfrm>
                <a:off x="5187" y="1950"/>
                <a:ext cx="36" cy="24"/>
              </a:xfrm>
              <a:prstGeom prst="rect">
                <a:avLst/>
              </a:prstGeom>
              <a:noFill/>
              <a:ln w="9525">
                <a:noFill/>
                <a:miter lim="800000"/>
                <a:headEnd/>
                <a:tailEnd/>
              </a:ln>
            </p:spPr>
          </p:pic>
          <p:grpSp>
            <p:nvGrpSpPr>
              <p:cNvPr id="4" name="Group 12"/>
              <p:cNvGrpSpPr>
                <a:grpSpLocks/>
              </p:cNvGrpSpPr>
              <p:nvPr/>
            </p:nvGrpSpPr>
            <p:grpSpPr bwMode="auto">
              <a:xfrm>
                <a:off x="497" y="1929"/>
                <a:ext cx="4758" cy="344"/>
                <a:chOff x="591" y="985"/>
                <a:chExt cx="4614" cy="339"/>
              </a:xfrm>
            </p:grpSpPr>
            <p:sp>
              <p:nvSpPr>
                <p:cNvPr id="31757" name="Rectangle 13"/>
                <p:cNvSpPr>
                  <a:spLocks noChangeArrowheads="1"/>
                </p:cNvSpPr>
                <p:nvPr/>
              </p:nvSpPr>
              <p:spPr bwMode="auto">
                <a:xfrm>
                  <a:off x="591" y="985"/>
                  <a:ext cx="4614" cy="33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31758" name="Picture 14" descr="shadow"/>
                <p:cNvPicPr>
                  <a:picLocks noChangeAspect="1" noChangeArrowheads="1"/>
                </p:cNvPicPr>
                <p:nvPr/>
              </p:nvPicPr>
              <p:blipFill>
                <a:blip r:embed="rId4" cstate="print"/>
                <a:srcRect/>
                <a:stretch>
                  <a:fillRect/>
                </a:stretch>
              </p:blipFill>
              <p:spPr bwMode="auto">
                <a:xfrm>
                  <a:off x="605" y="995"/>
                  <a:ext cx="4586" cy="292"/>
                </a:xfrm>
                <a:prstGeom prst="rect">
                  <a:avLst/>
                </a:prstGeom>
                <a:noFill/>
                <a:ln w="9525">
                  <a:noFill/>
                  <a:miter lim="800000"/>
                  <a:headEnd/>
                  <a:tailEnd/>
                </a:ln>
              </p:spPr>
            </p:pic>
          </p:grpSp>
        </p:grpSp>
        <p:sp>
          <p:nvSpPr>
            <p:cNvPr id="31752" name="직사각형 2"/>
            <p:cNvSpPr>
              <a:spLocks noChangeArrowheads="1"/>
            </p:cNvSpPr>
            <p:nvPr/>
          </p:nvSpPr>
          <p:spPr bwMode="auto">
            <a:xfrm>
              <a:off x="3214668" y="1808163"/>
              <a:ext cx="2971519" cy="461665"/>
            </a:xfrm>
            <a:prstGeom prst="rect">
              <a:avLst/>
            </a:prstGeom>
            <a:noFill/>
            <a:ln w="9525">
              <a:noFill/>
              <a:miter lim="800000"/>
              <a:headEnd/>
              <a:tailEnd/>
            </a:ln>
          </p:spPr>
          <p:txBody>
            <a:bodyPr wrap="none">
              <a:spAutoFit/>
            </a:bodyPr>
            <a:lstStyle/>
            <a:p>
              <a:pPr algn="ctr"/>
              <a:r>
                <a:rPr lang="en-US" altLang="ko-KR" sz="2400" b="1" dirty="0" smtClean="0">
                  <a:solidFill>
                    <a:schemeClr val="bg1"/>
                  </a:solidFill>
                  <a:latin typeface="Times New Roman" pitchFamily="18" charset="0"/>
                  <a:cs typeface="Times New Roman" pitchFamily="18" charset="0"/>
                </a:rPr>
                <a:t>3. Green Governance</a:t>
              </a:r>
              <a:endParaRPr lang="en-US" altLang="ko-KR" sz="2400" b="1" dirty="0">
                <a:solidFill>
                  <a:schemeClr val="bg1"/>
                </a:solidFill>
                <a:latin typeface="Times New Roman" pitchFamily="18" charset="0"/>
                <a:cs typeface="Times New Roman" pitchFamily="18" charset="0"/>
              </a:endParaRPr>
            </a:p>
          </p:txBody>
        </p:sp>
      </p:grpSp>
      <p:sp>
        <p:nvSpPr>
          <p:cNvPr id="15"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aphicFrame>
        <p:nvGraphicFramePr>
          <p:cNvPr id="17" name="표 16"/>
          <p:cNvGraphicFramePr>
            <a:graphicFrameLocks noGrp="1"/>
          </p:cNvGraphicFramePr>
          <p:nvPr>
            <p:extLst>
              <p:ext uri="{D42A27DB-BD31-4B8C-83A1-F6EECF244321}">
                <p14:modId xmlns:p14="http://schemas.microsoft.com/office/powerpoint/2010/main" val="2209141945"/>
              </p:ext>
            </p:extLst>
          </p:nvPr>
        </p:nvGraphicFramePr>
        <p:xfrm>
          <a:off x="611472" y="2785890"/>
          <a:ext cx="7921056" cy="3343470"/>
        </p:xfrm>
        <a:graphic>
          <a:graphicData uri="http://schemas.openxmlformats.org/drawingml/2006/table">
            <a:tbl>
              <a:tblPr firstRow="1" bandRow="1">
                <a:tableStyleId>{5940675A-B579-460E-94D1-54222C63F5DA}</a:tableStyleId>
              </a:tblPr>
              <a:tblGrid>
                <a:gridCol w="1620216"/>
                <a:gridCol w="6300840"/>
              </a:tblGrid>
              <a:tr h="449563">
                <a:tc>
                  <a:txBody>
                    <a:bodyPr/>
                    <a:lstStyle/>
                    <a:p>
                      <a:pPr algn="ctr" latinLnBrk="1"/>
                      <a:r>
                        <a:rPr lang="en-US" altLang="ko-KR" sz="2000" b="1" dirty="0" smtClean="0">
                          <a:latin typeface="Times New Roman" pitchFamily="18" charset="0"/>
                          <a:cs typeface="Times New Roman" pitchFamily="18" charset="0"/>
                        </a:rPr>
                        <a:t>Republic of Korea</a:t>
                      </a:r>
                      <a:endParaRPr lang="ko-KR" alt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000" b="1" kern="1200" dirty="0" smtClean="0">
                          <a:solidFill>
                            <a:schemeClr val="tx1"/>
                          </a:solidFill>
                          <a:effectLst/>
                          <a:latin typeface="Times New Roman" pitchFamily="18" charset="0"/>
                          <a:ea typeface="+mn-ea"/>
                          <a:cs typeface="Times New Roman" pitchFamily="18" charset="0"/>
                        </a:rPr>
                        <a:t>Presidential Committee on Green Growth</a:t>
                      </a:r>
                    </a:p>
                  </a:txBody>
                  <a:tcPr anchor="ctr">
                    <a:lnR w="12700" cap="flat" cmpd="sng" algn="ctr">
                      <a:solidFill>
                        <a:schemeClr val="tx1"/>
                      </a:solidFill>
                      <a:prstDash val="solid"/>
                      <a:round/>
                      <a:headEnd type="none" w="med" len="med"/>
                      <a:tailEnd type="none" w="med" len="med"/>
                    </a:lnR>
                  </a:tcPr>
                </a:tc>
              </a:tr>
              <a:tr h="449563">
                <a:tc>
                  <a:txBody>
                    <a:bodyPr/>
                    <a:lstStyle/>
                    <a:p>
                      <a:pPr algn="ctr" latinLnBrk="1"/>
                      <a:r>
                        <a:rPr lang="en-US" altLang="ko-KR" sz="2000" b="1" dirty="0" smtClean="0">
                          <a:latin typeface="Times New Roman" pitchFamily="18" charset="0"/>
                          <a:cs typeface="Times New Roman" pitchFamily="18" charset="0"/>
                        </a:rPr>
                        <a:t>Greece</a:t>
                      </a:r>
                      <a:endParaRPr lang="ko-KR" alt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000" b="1" kern="1200" dirty="0" smtClean="0">
                          <a:solidFill>
                            <a:schemeClr val="tx1"/>
                          </a:solidFill>
                          <a:effectLst/>
                          <a:latin typeface="Times New Roman" pitchFamily="18" charset="0"/>
                          <a:ea typeface="+mn-ea"/>
                          <a:cs typeface="Times New Roman" pitchFamily="18" charset="0"/>
                        </a:rPr>
                        <a:t>Ministry of Environment, Energy and Climate Change</a:t>
                      </a:r>
                    </a:p>
                  </a:txBody>
                  <a:tcPr anchor="ctr">
                    <a:lnR w="12700" cap="flat" cmpd="sng" algn="ctr">
                      <a:solidFill>
                        <a:schemeClr val="tx1"/>
                      </a:solidFill>
                      <a:prstDash val="solid"/>
                      <a:round/>
                      <a:headEnd type="none" w="med" len="med"/>
                      <a:tailEnd type="none" w="med" len="med"/>
                    </a:lnR>
                  </a:tcPr>
                </a:tc>
              </a:tr>
              <a:tr h="449563">
                <a:tc>
                  <a:txBody>
                    <a:bodyPr/>
                    <a:lstStyle/>
                    <a:p>
                      <a:pPr algn="ctr" latinLnBrk="1"/>
                      <a:r>
                        <a:rPr lang="en-US" altLang="ko-KR" sz="2000" b="1" dirty="0" smtClean="0">
                          <a:latin typeface="Times New Roman" pitchFamily="18" charset="0"/>
                          <a:cs typeface="Times New Roman" pitchFamily="18" charset="0"/>
                        </a:rPr>
                        <a:t>France</a:t>
                      </a:r>
                      <a:endParaRPr lang="ko-KR" alt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lvl="0" fontAlgn="base" latinLnBrk="1"/>
                      <a:r>
                        <a:rPr lang="en-US" altLang="ko-KR" sz="2000" b="1" kern="1200" dirty="0" smtClean="0">
                          <a:solidFill>
                            <a:schemeClr val="tx1"/>
                          </a:solidFill>
                          <a:effectLst/>
                          <a:latin typeface="Times New Roman" pitchFamily="18" charset="0"/>
                          <a:ea typeface="+mn-ea"/>
                          <a:cs typeface="Times New Roman" pitchFamily="18" charset="0"/>
                        </a:rPr>
                        <a:t>Ministry of Ecology, Sustainable Development, Transport and Housing</a:t>
                      </a:r>
                      <a:endParaRPr lang="en-US" altLang="ko-KR" sz="2000" b="1" kern="1200" dirty="0">
                        <a:solidFill>
                          <a:schemeClr val="tx1"/>
                        </a:solidFill>
                        <a:effectLst/>
                        <a:latin typeface="Times New Roman" pitchFamily="18" charset="0"/>
                        <a:ea typeface="+mn-ea"/>
                        <a:cs typeface="Times New Roman" pitchFamily="18" charset="0"/>
                      </a:endParaRPr>
                    </a:p>
                  </a:txBody>
                  <a:tcPr anchor="ctr">
                    <a:lnR w="12700" cap="flat" cmpd="sng" algn="ctr">
                      <a:solidFill>
                        <a:schemeClr val="tx1"/>
                      </a:solidFill>
                      <a:prstDash val="solid"/>
                      <a:round/>
                      <a:headEnd type="none" w="med" len="med"/>
                      <a:tailEnd type="none" w="med" len="med"/>
                    </a:lnR>
                  </a:tcPr>
                </a:tc>
              </a:tr>
              <a:tr h="452047">
                <a:tc>
                  <a:txBody>
                    <a:bodyPr/>
                    <a:lstStyle/>
                    <a:p>
                      <a:pPr algn="ctr" latinLnBrk="1"/>
                      <a:r>
                        <a:rPr lang="en-US" altLang="ko-KR" sz="2000" b="1" dirty="0" smtClean="0">
                          <a:latin typeface="Times New Roman" pitchFamily="18" charset="0"/>
                          <a:cs typeface="Times New Roman" pitchFamily="18" charset="0"/>
                        </a:rPr>
                        <a:t>The United Kingdom</a:t>
                      </a:r>
                      <a:endParaRPr lang="ko-KR" alt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lvl="0" fontAlgn="base" latinLnBrk="1"/>
                      <a:r>
                        <a:rPr lang="en-US" altLang="ko-KR" sz="2000" b="1" kern="1200" dirty="0" smtClean="0">
                          <a:solidFill>
                            <a:schemeClr val="tx1"/>
                          </a:solidFill>
                          <a:effectLst/>
                          <a:latin typeface="Times New Roman" pitchFamily="18" charset="0"/>
                          <a:ea typeface="+mn-ea"/>
                          <a:cs typeface="Times New Roman" pitchFamily="18" charset="0"/>
                        </a:rPr>
                        <a:t>The Department of Energy and Climate Change</a:t>
                      </a:r>
                      <a:endParaRPr lang="en-US" altLang="ko-KR" sz="2000" b="1" kern="1200" dirty="0">
                        <a:solidFill>
                          <a:schemeClr val="tx1"/>
                        </a:solidFill>
                        <a:effectLst/>
                        <a:latin typeface="Times New Roman" pitchFamily="18" charset="0"/>
                        <a:ea typeface="+mn-ea"/>
                        <a:cs typeface="Times New Roman" pitchFamily="18" charset="0"/>
                      </a:endParaRPr>
                    </a:p>
                  </a:txBody>
                  <a:tcPr anchor="ctr">
                    <a:lnR w="12700" cap="flat" cmpd="sng" algn="ctr">
                      <a:solidFill>
                        <a:schemeClr val="tx1"/>
                      </a:solidFill>
                      <a:prstDash val="solid"/>
                      <a:round/>
                      <a:headEnd type="none" w="med" len="med"/>
                      <a:tailEnd type="none" w="med" len="med"/>
                    </a:lnR>
                  </a:tcPr>
                </a:tc>
              </a:tr>
              <a:tr h="790787">
                <a:tc>
                  <a:txBody>
                    <a:bodyPr/>
                    <a:lstStyle/>
                    <a:p>
                      <a:pPr algn="ctr" latinLnBrk="1"/>
                      <a:r>
                        <a:rPr lang="en-US" altLang="ko-KR" sz="2000" b="1" dirty="0" smtClean="0">
                          <a:latin typeface="Times New Roman" pitchFamily="18" charset="0"/>
                          <a:cs typeface="Times New Roman" pitchFamily="18" charset="0"/>
                        </a:rPr>
                        <a:t>Australia</a:t>
                      </a:r>
                      <a:endParaRPr lang="ko-KR" alt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2000" b="1" kern="1200" dirty="0" smtClean="0">
                          <a:solidFill>
                            <a:schemeClr val="tx1"/>
                          </a:solidFill>
                          <a:effectLst/>
                          <a:latin typeface="Times New Roman" pitchFamily="18" charset="0"/>
                          <a:ea typeface="+mn-ea"/>
                          <a:cs typeface="Times New Roman" pitchFamily="18" charset="0"/>
                        </a:rPr>
                        <a:t>Department of Climate Change and Energy Efficiency</a:t>
                      </a:r>
                    </a:p>
                  </a:txBody>
                  <a:tcPr anchor="ctr">
                    <a:lnR w="12700" cap="flat" cmpd="sng" algn="ctr">
                      <a:solidFill>
                        <a:schemeClr val="tx1"/>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제목 88"/>
          <p:cNvSpPr txBox="1">
            <a:spLocks/>
          </p:cNvSpPr>
          <p:nvPr/>
        </p:nvSpPr>
        <p:spPr bwMode="auto">
          <a:xfrm>
            <a:off x="4763" y="234950"/>
            <a:ext cx="8888412"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4. Policy Directions</a:t>
            </a:r>
            <a:endParaRPr lang="ko-KR" altLang="en-US" sz="3000" b="1" dirty="0">
              <a:solidFill>
                <a:schemeClr val="bg1"/>
              </a:solidFill>
              <a:latin typeface="Times New Roman" pitchFamily="18" charset="0"/>
              <a:cs typeface="Times New Roman" pitchFamily="18" charset="0"/>
            </a:endParaRPr>
          </a:p>
        </p:txBody>
      </p:sp>
      <p:grpSp>
        <p:nvGrpSpPr>
          <p:cNvPr id="14" name="그룹 13"/>
          <p:cNvGrpSpPr/>
          <p:nvPr/>
        </p:nvGrpSpPr>
        <p:grpSpPr>
          <a:xfrm>
            <a:off x="368240" y="1487364"/>
            <a:ext cx="8356600" cy="4641996"/>
            <a:chOff x="381000" y="2149475"/>
            <a:chExt cx="8356600" cy="3495261"/>
          </a:xfrm>
        </p:grpSpPr>
        <p:sp>
          <p:nvSpPr>
            <p:cNvPr id="33794" name="AutoShape 4"/>
            <p:cNvSpPr>
              <a:spLocks noChangeArrowheads="1"/>
            </p:cNvSpPr>
            <p:nvPr/>
          </p:nvSpPr>
          <p:spPr bwMode="auto">
            <a:xfrm>
              <a:off x="381000" y="2271713"/>
              <a:ext cx="8356600" cy="3227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33795" name="AutoShape 5"/>
            <p:cNvSpPr>
              <a:spLocks noChangeArrowheads="1"/>
            </p:cNvSpPr>
            <p:nvPr/>
          </p:nvSpPr>
          <p:spPr bwMode="auto">
            <a:xfrm>
              <a:off x="485775" y="2276475"/>
              <a:ext cx="8147050" cy="3368261"/>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3796" name="Text Box 29"/>
            <p:cNvSpPr txBox="1">
              <a:spLocks noChangeArrowheads="1"/>
            </p:cNvSpPr>
            <p:nvPr/>
          </p:nvSpPr>
          <p:spPr bwMode="auto">
            <a:xfrm>
              <a:off x="877888" y="2259013"/>
              <a:ext cx="7348537" cy="369887"/>
            </a:xfrm>
            <a:prstGeom prst="rect">
              <a:avLst/>
            </a:prstGeom>
            <a:noFill/>
            <a:ln w="9525">
              <a:noFill/>
              <a:miter lim="800000"/>
              <a:headEnd/>
              <a:tailEnd/>
            </a:ln>
            <a:effectLst/>
          </p:spPr>
          <p:txBody>
            <a:bodyPr lIns="0" tIns="0" rIns="0" bIns="0">
              <a:spAutoFit/>
            </a:bodyPr>
            <a:lstStyle/>
            <a:p>
              <a:pPr algn="ctr" eaLnBrk="0" hangingPunct="0"/>
              <a:r>
                <a:rPr lang="en-US" altLang="ko-KR" sz="2400" b="1">
                  <a:solidFill>
                    <a:schemeClr val="bg1"/>
                  </a:solidFill>
                  <a:latin typeface="Times New Roman" pitchFamily="18" charset="0"/>
                  <a:cs typeface="Times New Roman" pitchFamily="18" charset="0"/>
                </a:rPr>
                <a:t>More Effective International Governance </a:t>
              </a:r>
            </a:p>
          </p:txBody>
        </p:sp>
        <p:sp>
          <p:nvSpPr>
            <p:cNvPr id="33798" name="직사각형 1"/>
            <p:cNvSpPr>
              <a:spLocks noChangeArrowheads="1"/>
            </p:cNvSpPr>
            <p:nvPr/>
          </p:nvSpPr>
          <p:spPr bwMode="auto">
            <a:xfrm>
              <a:off x="827088" y="2686554"/>
              <a:ext cx="7435850" cy="348579"/>
            </a:xfrm>
            <a:prstGeom prst="rect">
              <a:avLst/>
            </a:prstGeom>
            <a:noFill/>
            <a:ln w="9525">
              <a:noFill/>
              <a:miter lim="800000"/>
              <a:headEnd/>
              <a:tailEnd/>
            </a:ln>
          </p:spPr>
          <p:txBody>
            <a:bodyPr wrap="square">
              <a:spAutoFit/>
            </a:bodyPr>
            <a:lstStyle/>
            <a:p>
              <a:pPr marL="285750" indent="-285750" algn="just">
                <a:buFont typeface="Wingdings" pitchFamily="2" charset="2"/>
                <a:buChar char="§"/>
              </a:pPr>
              <a:endParaRPr lang="en-US" altLang="ko-KR" sz="2200" b="1" dirty="0">
                <a:latin typeface="Times New Roman" pitchFamily="18" charset="0"/>
                <a:cs typeface="Times New Roman" pitchFamily="18" charset="0"/>
              </a:endParaRPr>
            </a:p>
          </p:txBody>
        </p:sp>
        <p:grpSp>
          <p:nvGrpSpPr>
            <p:cNvPr id="33799" name="Group 32"/>
            <p:cNvGrpSpPr>
              <a:grpSpLocks/>
            </p:cNvGrpSpPr>
            <p:nvPr/>
          </p:nvGrpSpPr>
          <p:grpSpPr bwMode="auto">
            <a:xfrm>
              <a:off x="485775" y="2149475"/>
              <a:ext cx="8145463" cy="558800"/>
              <a:chOff x="2991" y="2467"/>
              <a:chExt cx="2446" cy="352"/>
            </a:xfrm>
          </p:grpSpPr>
          <p:pic>
            <p:nvPicPr>
              <p:cNvPr id="33801" name="Picture 33" descr="바코드"/>
              <p:cNvPicPr>
                <a:picLocks noChangeAspect="1" noChangeArrowheads="1"/>
              </p:cNvPicPr>
              <p:nvPr/>
            </p:nvPicPr>
            <p:blipFill>
              <a:blip r:embed="rId3" cstate="print"/>
              <a:srcRect l="16342" t="11375" r="19810" b="6238"/>
              <a:stretch>
                <a:fillRect/>
              </a:stretch>
            </p:blipFill>
            <p:spPr bwMode="auto">
              <a:xfrm>
                <a:off x="5287" y="2476"/>
                <a:ext cx="65" cy="14"/>
              </a:xfrm>
              <a:prstGeom prst="rect">
                <a:avLst/>
              </a:prstGeom>
              <a:noFill/>
              <a:ln w="9525">
                <a:noFill/>
                <a:miter lim="800000"/>
                <a:headEnd/>
                <a:tailEnd/>
              </a:ln>
            </p:spPr>
          </p:pic>
          <p:sp>
            <p:nvSpPr>
              <p:cNvPr id="33802" name="AutoShape 34"/>
              <p:cNvSpPr>
                <a:spLocks noChangeArrowheads="1"/>
              </p:cNvSpPr>
              <p:nvPr/>
            </p:nvSpPr>
            <p:spPr bwMode="auto">
              <a:xfrm flipV="1">
                <a:off x="2991" y="2468"/>
                <a:ext cx="2446" cy="26"/>
              </a:xfrm>
              <a:custGeom>
                <a:avLst/>
                <a:gdLst>
                  <a:gd name="T0" fmla="*/ 4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2040 w 21600"/>
                  <a:gd name="T13" fmla="*/ 1662 h 21600"/>
                  <a:gd name="T14" fmla="*/ 19560 w 21600"/>
                  <a:gd name="T15" fmla="*/ 19938 h 21600"/>
                </a:gdLst>
                <a:ahLst/>
                <a:cxnLst>
                  <a:cxn ang="T8">
                    <a:pos x="T0" y="T1"/>
                  </a:cxn>
                  <a:cxn ang="T9">
                    <a:pos x="T2" y="T3"/>
                  </a:cxn>
                  <a:cxn ang="T10">
                    <a:pos x="T4" y="T5"/>
                  </a:cxn>
                  <a:cxn ang="T11">
                    <a:pos x="T6" y="T7"/>
                  </a:cxn>
                </a:cxnLst>
                <a:rect l="T12" t="T13" r="T14" b="T15"/>
                <a:pathLst>
                  <a:path w="21600" h="21600">
                    <a:moveTo>
                      <a:pt x="0" y="0"/>
                    </a:moveTo>
                    <a:lnTo>
                      <a:pt x="485" y="21600"/>
                    </a:lnTo>
                    <a:lnTo>
                      <a:pt x="21115" y="21600"/>
                    </a:lnTo>
                    <a:lnTo>
                      <a:pt x="21600" y="0"/>
                    </a:lnTo>
                    <a:lnTo>
                      <a:pt x="0" y="0"/>
                    </a:lnTo>
                    <a:close/>
                  </a:path>
                </a:pathLst>
              </a:custGeom>
              <a:solidFill>
                <a:srgbClr val="2B3F57"/>
              </a:solidFill>
              <a:ln w="9525">
                <a:noFill/>
                <a:miter lim="800000"/>
                <a:headEnd/>
                <a:tailEnd/>
              </a:ln>
              <a:effectLst/>
            </p:spPr>
            <p:txBody>
              <a:bodyPr wrap="none" anchor="ctr"/>
              <a:lstStyle/>
              <a:p>
                <a:endParaRPr lang="ko-KR" altLang="en-US"/>
              </a:p>
            </p:txBody>
          </p:sp>
          <p:sp>
            <p:nvSpPr>
              <p:cNvPr id="33803" name="AutoShape 35"/>
              <p:cNvSpPr>
                <a:spLocks noChangeArrowheads="1"/>
              </p:cNvSpPr>
              <p:nvPr/>
            </p:nvSpPr>
            <p:spPr bwMode="auto">
              <a:xfrm>
                <a:off x="2991" y="2492"/>
                <a:ext cx="2446" cy="327"/>
              </a:xfrm>
              <a:custGeom>
                <a:avLst/>
                <a:gdLst>
                  <a:gd name="T0" fmla="*/ 4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2049 w 21600"/>
                  <a:gd name="T13" fmla="*/ 2048 h 21600"/>
                  <a:gd name="T14" fmla="*/ 19551 w 21600"/>
                  <a:gd name="T15" fmla="*/ 19552 h 21600"/>
                </a:gdLst>
                <a:ahLst/>
                <a:cxnLst>
                  <a:cxn ang="T8">
                    <a:pos x="T0" y="T1"/>
                  </a:cxn>
                  <a:cxn ang="T9">
                    <a:pos x="T2" y="T3"/>
                  </a:cxn>
                  <a:cxn ang="T10">
                    <a:pos x="T4" y="T5"/>
                  </a:cxn>
                  <a:cxn ang="T11">
                    <a:pos x="T6" y="T7"/>
                  </a:cxn>
                </a:cxnLst>
                <a:rect l="T12" t="T13" r="T14" b="T15"/>
                <a:pathLst>
                  <a:path w="21600" h="21600">
                    <a:moveTo>
                      <a:pt x="0" y="0"/>
                    </a:moveTo>
                    <a:lnTo>
                      <a:pt x="495" y="21600"/>
                    </a:lnTo>
                    <a:lnTo>
                      <a:pt x="21105"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33804" name="Rectangle 36"/>
              <p:cNvSpPr>
                <a:spLocks noChangeArrowheads="1"/>
              </p:cNvSpPr>
              <p:nvPr/>
            </p:nvSpPr>
            <p:spPr bwMode="auto">
              <a:xfrm>
                <a:off x="3047" y="2467"/>
                <a:ext cx="2334" cy="336"/>
              </a:xfrm>
              <a:prstGeom prst="rect">
                <a:avLst/>
              </a:prstGeom>
              <a:gradFill rotWithShape="1">
                <a:gsLst>
                  <a:gs pos="0">
                    <a:srgbClr val="6881B4"/>
                  </a:gs>
                  <a:gs pos="100000">
                    <a:srgbClr val="475F8F"/>
                  </a:gs>
                </a:gsLst>
                <a:lin ang="5400000" scaled="1"/>
              </a:gradFill>
              <a:ln w="9525">
                <a:noFill/>
                <a:miter lim="800000"/>
                <a:headEnd/>
                <a:tailEnd/>
              </a:ln>
              <a:effectLst/>
            </p:spPr>
            <p:txBody>
              <a:bodyPr wrap="none" anchor="ctr"/>
              <a:lstStyle/>
              <a:p>
                <a:endParaRPr lang="ko-KR" altLang="en-US"/>
              </a:p>
            </p:txBody>
          </p:sp>
          <p:pic>
            <p:nvPicPr>
              <p:cNvPr id="33805" name="Picture 37" descr="그림2"/>
              <p:cNvPicPr preferRelativeResize="0">
                <a:picLocks noChangeArrowheads="1"/>
              </p:cNvPicPr>
              <p:nvPr/>
            </p:nvPicPr>
            <p:blipFill>
              <a:blip r:embed="rId4" cstate="print"/>
              <a:srcRect l="302" t="3281" r="302" b="3281"/>
              <a:stretch>
                <a:fillRect/>
              </a:stretch>
            </p:blipFill>
            <p:spPr bwMode="auto">
              <a:xfrm>
                <a:off x="3062" y="2478"/>
                <a:ext cx="2309" cy="23"/>
              </a:xfrm>
              <a:prstGeom prst="rect">
                <a:avLst/>
              </a:prstGeom>
              <a:noFill/>
              <a:ln w="9525">
                <a:noFill/>
                <a:miter lim="800000"/>
                <a:headEnd/>
                <a:tailEnd/>
              </a:ln>
            </p:spPr>
          </p:pic>
        </p:grpSp>
        <p:sp>
          <p:nvSpPr>
            <p:cNvPr id="33800" name="직사각형 2"/>
            <p:cNvSpPr>
              <a:spLocks noChangeArrowheads="1"/>
            </p:cNvSpPr>
            <p:nvPr/>
          </p:nvSpPr>
          <p:spPr bwMode="auto">
            <a:xfrm>
              <a:off x="2777897" y="2254473"/>
              <a:ext cx="3557192" cy="373478"/>
            </a:xfrm>
            <a:prstGeom prst="rect">
              <a:avLst/>
            </a:prstGeom>
            <a:noFill/>
            <a:ln w="9525">
              <a:noFill/>
              <a:miter lim="800000"/>
              <a:headEnd/>
              <a:tailEnd/>
            </a:ln>
          </p:spPr>
          <p:txBody>
            <a:bodyPr wrap="none">
              <a:spAutoFit/>
            </a:bodyPr>
            <a:lstStyle/>
            <a:p>
              <a:pPr algn="ctr"/>
              <a:r>
                <a:rPr lang="en-US" altLang="ko-KR" sz="2400" b="1" dirty="0" smtClean="0">
                  <a:solidFill>
                    <a:schemeClr val="bg1"/>
                  </a:solidFill>
                  <a:latin typeface="Times New Roman" pitchFamily="18" charset="0"/>
                  <a:cs typeface="Times New Roman" pitchFamily="18" charset="0"/>
                </a:rPr>
                <a:t>4.  Energy Price Volatility</a:t>
              </a:r>
              <a:endParaRPr lang="en-US" altLang="ko-KR" sz="2400" b="1" dirty="0">
                <a:solidFill>
                  <a:schemeClr val="bg1"/>
                </a:solidFill>
                <a:latin typeface="Times New Roman" pitchFamily="18" charset="0"/>
                <a:cs typeface="Times New Roman" pitchFamily="18" charset="0"/>
              </a:endParaRPr>
            </a:p>
          </p:txBody>
        </p:sp>
      </p:grpSp>
      <p:sp>
        <p:nvSpPr>
          <p:cNvPr id="15"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16" name="직사각형 1"/>
          <p:cNvSpPr>
            <a:spLocks noChangeArrowheads="1"/>
          </p:cNvSpPr>
          <p:nvPr/>
        </p:nvSpPr>
        <p:spPr bwMode="auto">
          <a:xfrm>
            <a:off x="849099" y="2498103"/>
            <a:ext cx="7435850" cy="3323987"/>
          </a:xfrm>
          <a:prstGeom prst="rect">
            <a:avLst/>
          </a:prstGeom>
          <a:noFill/>
          <a:ln w="9525">
            <a:noFill/>
            <a:miter lim="800000"/>
            <a:headEnd/>
            <a:tailEnd/>
          </a:ln>
        </p:spPr>
        <p:txBody>
          <a:bodyPr>
            <a:spAutoFit/>
          </a:bodyPr>
          <a:lstStyle/>
          <a:p>
            <a:pPr marL="285750" indent="-285750" algn="just">
              <a:buFont typeface="Wingdings" pitchFamily="2" charset="2"/>
              <a:buChar char="§"/>
            </a:pPr>
            <a:r>
              <a:rPr lang="en-US" altLang="ko-KR" sz="2100" b="1" dirty="0">
                <a:latin typeface="Times New Roman" pitchFamily="18" charset="0"/>
                <a:cs typeface="Times New Roman" pitchFamily="18" charset="0"/>
              </a:rPr>
              <a:t>Energy price volatility is an external factor which makes it hard for developing nations to implement green growth policies</a:t>
            </a:r>
            <a:r>
              <a:rPr lang="en-US" altLang="ko-KR" sz="2100" b="1" dirty="0" smtClean="0">
                <a:latin typeface="Times New Roman" pitchFamily="18" charset="0"/>
                <a:cs typeface="Times New Roman" pitchFamily="18" charset="0"/>
              </a:rPr>
              <a:t>.</a:t>
            </a:r>
          </a:p>
          <a:p>
            <a:pPr marL="285750" indent="-285750" algn="just">
              <a:buFont typeface="Wingdings" pitchFamily="2" charset="2"/>
              <a:buChar char="§"/>
            </a:pPr>
            <a:endParaRPr lang="en-US" altLang="ko-KR" sz="2100" b="1" dirty="0">
              <a:latin typeface="Times New Roman" pitchFamily="18" charset="0"/>
              <a:cs typeface="Times New Roman" pitchFamily="18" charset="0"/>
            </a:endParaRPr>
          </a:p>
          <a:p>
            <a:pPr marL="285750" indent="-285750" algn="just">
              <a:buFont typeface="Wingdings" pitchFamily="2" charset="2"/>
              <a:buChar char="§"/>
            </a:pPr>
            <a:r>
              <a:rPr lang="en-US" altLang="ko-KR" sz="2100" b="1" dirty="0">
                <a:latin typeface="Times New Roman" pitchFamily="18" charset="0"/>
                <a:cs typeface="Times New Roman" pitchFamily="18" charset="0"/>
              </a:rPr>
              <a:t>The international community should openly discuss methods to oppress price volatility and strive to put them into action.</a:t>
            </a:r>
          </a:p>
          <a:p>
            <a:pPr marL="285750" indent="-285750" algn="just">
              <a:buFont typeface="Wingdings" pitchFamily="2" charset="2"/>
              <a:buChar char="§"/>
            </a:pPr>
            <a:endParaRPr lang="en-US" altLang="ko-KR" sz="2100" b="1" dirty="0" smtClean="0">
              <a:latin typeface="Times New Roman" pitchFamily="18" charset="0"/>
              <a:cs typeface="Times New Roman" pitchFamily="18" charset="0"/>
            </a:endParaRPr>
          </a:p>
          <a:p>
            <a:pPr marL="285750" indent="-285750" algn="just">
              <a:buFont typeface="Wingdings" pitchFamily="2" charset="2"/>
              <a:buChar char="§"/>
            </a:pPr>
            <a:r>
              <a:rPr lang="en-US" altLang="ko-KR" sz="2100" b="1" dirty="0">
                <a:latin typeface="Times New Roman" pitchFamily="18" charset="0"/>
                <a:cs typeface="Times New Roman" pitchFamily="18" charset="0"/>
              </a:rPr>
              <a:t>In the long run, countries must push the development of green energy technologies and decrease their vulnerability to extreme changes in energy </a:t>
            </a:r>
            <a:r>
              <a:rPr lang="en-US" altLang="ko-KR" sz="2100" b="1" dirty="0" smtClean="0">
                <a:latin typeface="Times New Roman" pitchFamily="18" charset="0"/>
                <a:cs typeface="Times New Roman" pitchFamily="18" charset="0"/>
              </a:rPr>
              <a:t>prices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3"/>
          <p:cNvGrpSpPr>
            <a:grpSpLocks/>
          </p:cNvGrpSpPr>
          <p:nvPr/>
        </p:nvGrpSpPr>
        <p:grpSpPr bwMode="auto">
          <a:xfrm>
            <a:off x="479425" y="5671845"/>
            <a:ext cx="8164513" cy="817563"/>
            <a:chOff x="302" y="814"/>
            <a:chExt cx="5143" cy="515"/>
          </a:xfrm>
        </p:grpSpPr>
        <p:sp>
          <p:nvSpPr>
            <p:cNvPr id="35854" name="AutoShape 24"/>
            <p:cNvSpPr>
              <a:spLocks noChangeArrowheads="1"/>
            </p:cNvSpPr>
            <p:nvPr/>
          </p:nvSpPr>
          <p:spPr bwMode="auto">
            <a:xfrm>
              <a:off x="302" y="814"/>
              <a:ext cx="5143" cy="515"/>
            </a:xfrm>
            <a:prstGeom prst="roundRect">
              <a:avLst>
                <a:gd name="adj" fmla="val 5727"/>
              </a:avLst>
            </a:prstGeom>
            <a:solidFill>
              <a:srgbClr val="FFFFFF"/>
            </a:solidFill>
            <a:ln w="9525" algn="ctr">
              <a:solidFill>
                <a:srgbClr val="C0C0C0"/>
              </a:solidFill>
              <a:round/>
              <a:headEnd/>
              <a:tailEnd/>
            </a:ln>
            <a:effectLst/>
          </p:spPr>
          <p:txBody>
            <a:bodyPr wrap="none" anchor="ctr"/>
            <a:lstStyle/>
            <a:p>
              <a:endParaRPr lang="ko-KR" altLang="en-US"/>
            </a:p>
          </p:txBody>
        </p:sp>
        <p:sp>
          <p:nvSpPr>
            <p:cNvPr id="35855" name="AutoShape 25"/>
            <p:cNvSpPr>
              <a:spLocks noChangeArrowheads="1"/>
            </p:cNvSpPr>
            <p:nvPr/>
          </p:nvSpPr>
          <p:spPr bwMode="auto">
            <a:xfrm>
              <a:off x="334" y="851"/>
              <a:ext cx="5078" cy="442"/>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sp>
          <p:nvSpPr>
            <p:cNvPr id="35856" name="AutoShape 26"/>
            <p:cNvSpPr>
              <a:spLocks noChangeArrowheads="1"/>
            </p:cNvSpPr>
            <p:nvPr/>
          </p:nvSpPr>
          <p:spPr bwMode="auto">
            <a:xfrm>
              <a:off x="351" y="867"/>
              <a:ext cx="5044" cy="407"/>
            </a:xfrm>
            <a:prstGeom prst="roundRect">
              <a:avLst>
                <a:gd name="adj" fmla="val 4435"/>
              </a:avLst>
            </a:prstGeom>
            <a:gradFill rotWithShape="1">
              <a:gsLst>
                <a:gs pos="0">
                  <a:srgbClr val="EAEAEA"/>
                </a:gs>
                <a:gs pos="100000">
                  <a:srgbClr val="FFFFFF"/>
                </a:gs>
              </a:gsLst>
              <a:lin ang="5400000" scaled="1"/>
            </a:gradFill>
            <a:ln w="9525" algn="ctr">
              <a:solidFill>
                <a:srgbClr val="DDDDDD"/>
              </a:solidFill>
              <a:round/>
              <a:headEnd/>
              <a:tailEnd/>
            </a:ln>
            <a:effectLst/>
          </p:spPr>
          <p:txBody>
            <a:bodyPr wrap="none" anchor="ctr"/>
            <a:lstStyle/>
            <a:p>
              <a:pPr algn="ctr"/>
              <a:r>
                <a:rPr lang="en-US" altLang="ko-KR" sz="2800" b="1" dirty="0" smtClean="0">
                  <a:latin typeface="Times New Roman" pitchFamily="18" charset="0"/>
                  <a:ea typeface="HY헤드라인M" pitchFamily="18" charset="-127"/>
                  <a:cs typeface="Times New Roman" pitchFamily="18" charset="0"/>
                </a:rPr>
                <a:t>Achievement of Sustainable </a:t>
              </a:r>
              <a:r>
                <a:rPr lang="en-US" altLang="ko-KR" sz="2800" b="1" dirty="0">
                  <a:latin typeface="Times New Roman" pitchFamily="18" charset="0"/>
                  <a:ea typeface="HY헤드라인M" pitchFamily="18" charset="-127"/>
                  <a:cs typeface="Times New Roman" pitchFamily="18" charset="0"/>
                </a:rPr>
                <a:t>Development</a:t>
              </a:r>
            </a:p>
          </p:txBody>
        </p:sp>
      </p:grpSp>
      <p:pic>
        <p:nvPicPr>
          <p:cNvPr id="35846" name="Picture 27" descr="ARROW2 copy"/>
          <p:cNvPicPr>
            <a:picLocks noChangeAspect="1" noChangeArrowheads="1"/>
          </p:cNvPicPr>
          <p:nvPr/>
        </p:nvPicPr>
        <p:blipFill>
          <a:blip r:embed="rId3" cstate="print"/>
          <a:srcRect l="3522" t="50012" r="3540" b="15544"/>
          <a:stretch>
            <a:fillRect/>
          </a:stretch>
        </p:blipFill>
        <p:spPr bwMode="auto">
          <a:xfrm>
            <a:off x="1288691" y="4509144"/>
            <a:ext cx="6550025" cy="1210146"/>
          </a:xfrm>
          <a:prstGeom prst="rect">
            <a:avLst/>
          </a:prstGeom>
          <a:noFill/>
          <a:ln w="9525">
            <a:noFill/>
            <a:miter lim="800000"/>
            <a:headEnd/>
            <a:tailEnd/>
          </a:ln>
        </p:spPr>
      </p:pic>
      <p:sp>
        <p:nvSpPr>
          <p:cNvPr id="35850" name="제목 88"/>
          <p:cNvSpPr txBox="1">
            <a:spLocks/>
          </p:cNvSpPr>
          <p:nvPr/>
        </p:nvSpPr>
        <p:spPr bwMode="auto">
          <a:xfrm>
            <a:off x="0" y="260350"/>
            <a:ext cx="9432925" cy="763588"/>
          </a:xfrm>
          <a:prstGeom prst="rect">
            <a:avLst/>
          </a:prstGeom>
          <a:noFill/>
          <a:ln w="9525">
            <a:noFill/>
            <a:miter lim="800000"/>
            <a:headEnd/>
            <a:tailEnd/>
          </a:ln>
        </p:spPr>
        <p:txBody>
          <a:bodyPr/>
          <a:lstStyle/>
          <a:p>
            <a:r>
              <a:rPr lang="en-US" altLang="ko-KR" sz="3200" b="1" dirty="0">
                <a:solidFill>
                  <a:schemeClr val="bg1"/>
                </a:solidFill>
                <a:latin typeface="Times New Roman" pitchFamily="18" charset="0"/>
                <a:cs typeface="Times New Roman" pitchFamily="18" charset="0"/>
              </a:rPr>
              <a:t>5</a:t>
            </a:r>
            <a:r>
              <a:rPr lang="en-US" altLang="ko-KR" sz="3200" b="1" dirty="0" smtClean="0">
                <a:solidFill>
                  <a:schemeClr val="bg1"/>
                </a:solidFill>
                <a:latin typeface="Times New Roman" pitchFamily="18" charset="0"/>
                <a:cs typeface="Times New Roman" pitchFamily="18" charset="0"/>
              </a:rPr>
              <a:t>. </a:t>
            </a:r>
            <a:r>
              <a:rPr lang="en-US" altLang="ko-KR" sz="3200" b="1" dirty="0">
                <a:solidFill>
                  <a:schemeClr val="bg1"/>
                </a:solidFill>
                <a:latin typeface="Times New Roman" pitchFamily="18" charset="0"/>
                <a:cs typeface="Times New Roman" pitchFamily="18" charset="0"/>
              </a:rPr>
              <a:t>Conclusion </a:t>
            </a:r>
            <a:endParaRPr lang="ko-KR" altLang="en-US" sz="3200" b="1" dirty="0">
              <a:solidFill>
                <a:schemeClr val="bg1"/>
              </a:solidFill>
              <a:latin typeface="Times New Roman" pitchFamily="18" charset="0"/>
              <a:cs typeface="Times New Roman" pitchFamily="18" charset="0"/>
            </a:endParaRPr>
          </a:p>
        </p:txBody>
      </p:sp>
      <p:sp>
        <p:nvSpPr>
          <p:cNvPr id="37"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2" name="Group 1"/>
          <p:cNvGrpSpPr/>
          <p:nvPr/>
        </p:nvGrpSpPr>
        <p:grpSpPr>
          <a:xfrm>
            <a:off x="791496" y="1178700"/>
            <a:ext cx="7380985" cy="3870516"/>
            <a:chOff x="1205766" y="1408471"/>
            <a:chExt cx="6663388" cy="3356585"/>
          </a:xfrm>
        </p:grpSpPr>
        <p:sp>
          <p:nvSpPr>
            <p:cNvPr id="41" name="Freeform 20"/>
            <p:cNvSpPr>
              <a:spLocks/>
            </p:cNvSpPr>
            <p:nvPr/>
          </p:nvSpPr>
          <p:spPr bwMode="auto">
            <a:xfrm>
              <a:off x="4662012" y="2452976"/>
              <a:ext cx="1757363" cy="1956792"/>
            </a:xfrm>
            <a:custGeom>
              <a:avLst/>
              <a:gdLst>
                <a:gd name="T0" fmla="*/ 0 w 1621"/>
                <a:gd name="T1" fmla="*/ 0 h 588"/>
                <a:gd name="T2" fmla="*/ 812 w 1621"/>
                <a:gd name="T3" fmla="*/ 588 h 588"/>
                <a:gd name="T4" fmla="*/ 1621 w 1621"/>
                <a:gd name="T5" fmla="*/ 0 h 588"/>
                <a:gd name="T6" fmla="*/ 0 w 1621"/>
                <a:gd name="T7" fmla="*/ 0 h 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1" h="588">
                  <a:moveTo>
                    <a:pt x="0" y="0"/>
                  </a:moveTo>
                  <a:lnTo>
                    <a:pt x="812" y="588"/>
                  </a:lnTo>
                  <a:lnTo>
                    <a:pt x="1621" y="0"/>
                  </a:lnTo>
                  <a:lnTo>
                    <a:pt x="0" y="0"/>
                  </a:lnTo>
                  <a:close/>
                </a:path>
              </a:pathLst>
            </a:custGeom>
            <a:gradFill rotWithShape="1">
              <a:gsLst>
                <a:gs pos="0">
                  <a:srgbClr val="044667"/>
                </a:gs>
                <a:gs pos="100000">
                  <a:srgbClr val="0897DE"/>
                </a:gs>
              </a:gsLst>
              <a:lin ang="5400000" scaled="1"/>
            </a:gradFill>
            <a:ln w="12700" cap="flat" cmpd="sng">
              <a:noFill/>
              <a:prstDash val="solid"/>
              <a:round/>
              <a:headEnd/>
              <a:tailEnd/>
            </a:ln>
            <a:effectLst/>
          </p:spPr>
          <p:txBody>
            <a:bodyPr/>
            <a:lstStyle/>
            <a:p>
              <a:endParaRPr lang="ko-KR" altLang="en-US"/>
            </a:p>
          </p:txBody>
        </p:sp>
        <p:sp>
          <p:nvSpPr>
            <p:cNvPr id="31" name="Freeform 8"/>
            <p:cNvSpPr>
              <a:spLocks/>
            </p:cNvSpPr>
            <p:nvPr/>
          </p:nvSpPr>
          <p:spPr bwMode="auto">
            <a:xfrm>
              <a:off x="4989476" y="2194181"/>
              <a:ext cx="1343665" cy="2553249"/>
            </a:xfrm>
            <a:custGeom>
              <a:avLst/>
              <a:gdLst>
                <a:gd name="T0" fmla="*/ 942 w 947"/>
                <a:gd name="T1" fmla="*/ 0 h 1345"/>
                <a:gd name="T2" fmla="*/ 0 w 947"/>
                <a:gd name="T3" fmla="*/ 545 h 1345"/>
                <a:gd name="T4" fmla="*/ 947 w 947"/>
                <a:gd name="T5" fmla="*/ 1345 h 1345"/>
                <a:gd name="T6" fmla="*/ 942 w 947"/>
                <a:gd name="T7" fmla="*/ 0 h 1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7" h="1345">
                  <a:moveTo>
                    <a:pt x="942" y="0"/>
                  </a:moveTo>
                  <a:lnTo>
                    <a:pt x="0" y="545"/>
                  </a:lnTo>
                  <a:lnTo>
                    <a:pt x="947" y="1345"/>
                  </a:lnTo>
                  <a:lnTo>
                    <a:pt x="942" y="0"/>
                  </a:lnTo>
                  <a:close/>
                </a:path>
              </a:pathLst>
            </a:custGeom>
            <a:gradFill rotWithShape="1">
              <a:gsLst>
                <a:gs pos="0">
                  <a:srgbClr val="DDDDDD"/>
                </a:gs>
                <a:gs pos="100000">
                  <a:srgbClr val="969696"/>
                </a:gs>
              </a:gsLst>
              <a:lin ang="5400000" scaled="1"/>
            </a:gradFill>
            <a:ln w="12700" cap="flat" cmpd="sng">
              <a:noFill/>
              <a:prstDash val="solid"/>
              <a:round/>
              <a:headEnd/>
              <a:tailEnd/>
            </a:ln>
            <a:effectLst/>
          </p:spPr>
          <p:txBody>
            <a:bodyPr/>
            <a:lstStyle/>
            <a:p>
              <a:endParaRPr lang="ko-KR" altLang="en-US"/>
            </a:p>
          </p:txBody>
        </p:sp>
        <p:grpSp>
          <p:nvGrpSpPr>
            <p:cNvPr id="35" name="그룹 34"/>
            <p:cNvGrpSpPr/>
            <p:nvPr/>
          </p:nvGrpSpPr>
          <p:grpSpPr>
            <a:xfrm>
              <a:off x="1205766" y="1408471"/>
              <a:ext cx="6583539" cy="2659340"/>
              <a:chOff x="612786" y="1290638"/>
              <a:chExt cx="7366012" cy="1633540"/>
            </a:xfrm>
          </p:grpSpPr>
          <p:grpSp>
            <p:nvGrpSpPr>
              <p:cNvPr id="3" name="Group 3"/>
              <p:cNvGrpSpPr>
                <a:grpSpLocks/>
              </p:cNvGrpSpPr>
              <p:nvPr/>
            </p:nvGrpSpPr>
            <p:grpSpPr bwMode="auto">
              <a:xfrm>
                <a:off x="5138750" y="1290638"/>
                <a:ext cx="2840048" cy="1633537"/>
                <a:chOff x="3237" y="813"/>
                <a:chExt cx="1789" cy="1029"/>
              </a:xfrm>
            </p:grpSpPr>
            <p:sp>
              <p:nvSpPr>
                <p:cNvPr id="35872" name="Freeform 4"/>
                <p:cNvSpPr>
                  <a:spLocks/>
                </p:cNvSpPr>
                <p:nvPr/>
              </p:nvSpPr>
              <p:spPr bwMode="auto">
                <a:xfrm>
                  <a:off x="3248" y="1252"/>
                  <a:ext cx="1778" cy="588"/>
                </a:xfrm>
                <a:custGeom>
                  <a:avLst/>
                  <a:gdLst>
                    <a:gd name="T0" fmla="*/ 2564 w 2564"/>
                    <a:gd name="T1" fmla="*/ 0 h 588"/>
                    <a:gd name="T2" fmla="*/ 0 w 2564"/>
                    <a:gd name="T3" fmla="*/ 588 h 588"/>
                    <a:gd name="T4" fmla="*/ 950 w 2564"/>
                    <a:gd name="T5" fmla="*/ 0 h 588"/>
                    <a:gd name="T6" fmla="*/ 2564 w 2564"/>
                    <a:gd name="T7" fmla="*/ 0 h 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4" h="588">
                      <a:moveTo>
                        <a:pt x="2564" y="0"/>
                      </a:moveTo>
                      <a:lnTo>
                        <a:pt x="0" y="588"/>
                      </a:lnTo>
                      <a:lnTo>
                        <a:pt x="950" y="0"/>
                      </a:lnTo>
                      <a:lnTo>
                        <a:pt x="2564" y="0"/>
                      </a:lnTo>
                      <a:close/>
                    </a:path>
                  </a:pathLst>
                </a:custGeom>
                <a:gradFill rotWithShape="1">
                  <a:gsLst>
                    <a:gs pos="0">
                      <a:srgbClr val="303C53"/>
                    </a:gs>
                    <a:gs pos="100000">
                      <a:srgbClr val="6881B4"/>
                    </a:gs>
                  </a:gsLst>
                  <a:lin ang="5400000" scaled="1"/>
                </a:gradFill>
                <a:ln w="12700" cap="flat" cmpd="sng">
                  <a:noFill/>
                  <a:prstDash val="solid"/>
                  <a:round/>
                  <a:headEnd/>
                  <a:tailEnd/>
                </a:ln>
                <a:effectLst/>
              </p:spPr>
              <p:txBody>
                <a:bodyPr/>
                <a:lstStyle/>
                <a:p>
                  <a:endParaRPr lang="ko-KR" altLang="en-US"/>
                </a:p>
              </p:txBody>
            </p:sp>
            <p:sp>
              <p:nvSpPr>
                <p:cNvPr id="35873" name="Freeform 5"/>
                <p:cNvSpPr>
                  <a:spLocks/>
                </p:cNvSpPr>
                <p:nvPr/>
              </p:nvSpPr>
              <p:spPr bwMode="auto">
                <a:xfrm>
                  <a:off x="3237" y="813"/>
                  <a:ext cx="771" cy="1029"/>
                </a:xfrm>
                <a:custGeom>
                  <a:avLst/>
                  <a:gdLst>
                    <a:gd name="T0" fmla="*/ 944 w 944"/>
                    <a:gd name="T1" fmla="*/ 0 h 1025"/>
                    <a:gd name="T2" fmla="*/ 0 w 944"/>
                    <a:gd name="T3" fmla="*/ 1025 h 1025"/>
                    <a:gd name="T4" fmla="*/ 943 w 944"/>
                    <a:gd name="T5" fmla="*/ 444 h 1025"/>
                    <a:gd name="T6" fmla="*/ 944 w 944"/>
                    <a:gd name="T7" fmla="*/ 0 h 10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4" h="1025">
                      <a:moveTo>
                        <a:pt x="944" y="0"/>
                      </a:moveTo>
                      <a:lnTo>
                        <a:pt x="0" y="1025"/>
                      </a:lnTo>
                      <a:lnTo>
                        <a:pt x="943" y="444"/>
                      </a:lnTo>
                      <a:lnTo>
                        <a:pt x="944" y="0"/>
                      </a:lnTo>
                      <a:close/>
                    </a:path>
                  </a:pathLst>
                </a:custGeom>
                <a:gradFill rotWithShape="1">
                  <a:gsLst>
                    <a:gs pos="0">
                      <a:srgbClr val="6881B4"/>
                    </a:gs>
                    <a:gs pos="100000">
                      <a:srgbClr val="303C53"/>
                    </a:gs>
                  </a:gsLst>
                  <a:lin ang="5400000" scaled="1"/>
                </a:gradFill>
                <a:ln w="12700" cap="flat" cmpd="sng">
                  <a:noFill/>
                  <a:prstDash val="solid"/>
                  <a:round/>
                  <a:headEnd/>
                  <a:tailEnd/>
                </a:ln>
                <a:effectLst/>
              </p:spPr>
              <p:txBody>
                <a:bodyPr/>
                <a:lstStyle/>
                <a:p>
                  <a:endParaRPr lang="ko-KR" altLang="en-US"/>
                </a:p>
              </p:txBody>
            </p:sp>
            <p:sp>
              <p:nvSpPr>
                <p:cNvPr id="35874" name="AutoShape 6"/>
                <p:cNvSpPr>
                  <a:spLocks noChangeArrowheads="1"/>
                </p:cNvSpPr>
                <p:nvPr/>
              </p:nvSpPr>
              <p:spPr bwMode="auto">
                <a:xfrm>
                  <a:off x="4022" y="824"/>
                  <a:ext cx="1004" cy="439"/>
                </a:xfrm>
                <a:prstGeom prst="roundRect">
                  <a:avLst>
                    <a:gd name="adj" fmla="val 0"/>
                  </a:avLst>
                </a:prstGeom>
                <a:solidFill>
                  <a:srgbClr val="6881B4"/>
                </a:solidFill>
                <a:ln w="9525">
                  <a:noFill/>
                  <a:round/>
                  <a:headEnd/>
                  <a:tailEnd/>
                </a:ln>
                <a:effectLst/>
              </p:spPr>
              <p:txBody>
                <a:bodyPr wrap="none" anchor="ctr"/>
                <a:lstStyle/>
                <a:p>
                  <a:endParaRPr lang="ko-KR" altLang="en-US"/>
                </a:p>
              </p:txBody>
            </p:sp>
          </p:grpSp>
          <p:grpSp>
            <p:nvGrpSpPr>
              <p:cNvPr id="6" name="Group 11"/>
              <p:cNvGrpSpPr>
                <a:grpSpLocks/>
              </p:cNvGrpSpPr>
              <p:nvPr/>
            </p:nvGrpSpPr>
            <p:grpSpPr bwMode="auto">
              <a:xfrm>
                <a:off x="612786" y="1290638"/>
                <a:ext cx="3281371" cy="1631950"/>
                <a:chOff x="386" y="813"/>
                <a:chExt cx="2067" cy="1028"/>
              </a:xfrm>
            </p:grpSpPr>
            <p:sp>
              <p:nvSpPr>
                <p:cNvPr id="35866" name="Freeform 13"/>
                <p:cNvSpPr>
                  <a:spLocks/>
                </p:cNvSpPr>
                <p:nvPr/>
              </p:nvSpPr>
              <p:spPr bwMode="auto">
                <a:xfrm>
                  <a:off x="1496" y="813"/>
                  <a:ext cx="957" cy="1028"/>
                </a:xfrm>
                <a:custGeom>
                  <a:avLst/>
                  <a:gdLst>
                    <a:gd name="T0" fmla="*/ 0 w 957"/>
                    <a:gd name="T1" fmla="*/ 0 h 1028"/>
                    <a:gd name="T2" fmla="*/ 957 w 957"/>
                    <a:gd name="T3" fmla="*/ 1028 h 1028"/>
                    <a:gd name="T4" fmla="*/ 1 w 957"/>
                    <a:gd name="T5" fmla="*/ 444 h 1028"/>
                    <a:gd name="T6" fmla="*/ 0 w 957"/>
                    <a:gd name="T7" fmla="*/ 0 h 10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7" h="1028">
                      <a:moveTo>
                        <a:pt x="0" y="0"/>
                      </a:moveTo>
                      <a:lnTo>
                        <a:pt x="957" y="1028"/>
                      </a:lnTo>
                      <a:lnTo>
                        <a:pt x="1" y="444"/>
                      </a:lnTo>
                      <a:lnTo>
                        <a:pt x="0" y="0"/>
                      </a:lnTo>
                      <a:close/>
                    </a:path>
                  </a:pathLst>
                </a:custGeom>
                <a:gradFill rotWithShape="1">
                  <a:gsLst>
                    <a:gs pos="0">
                      <a:srgbClr val="659357"/>
                    </a:gs>
                    <a:gs pos="100000">
                      <a:srgbClr val="2F4428"/>
                    </a:gs>
                  </a:gsLst>
                  <a:lin ang="5400000" scaled="1"/>
                </a:gradFill>
                <a:ln w="12700" cap="flat" cmpd="sng">
                  <a:noFill/>
                  <a:prstDash val="solid"/>
                  <a:round/>
                  <a:headEnd/>
                  <a:tailEnd/>
                </a:ln>
                <a:effectLst/>
              </p:spPr>
              <p:txBody>
                <a:bodyPr/>
                <a:lstStyle/>
                <a:p>
                  <a:endParaRPr lang="ko-KR" altLang="en-US"/>
                </a:p>
              </p:txBody>
            </p:sp>
            <p:sp>
              <p:nvSpPr>
                <p:cNvPr id="35867" name="AutoShape 14"/>
                <p:cNvSpPr>
                  <a:spLocks noChangeArrowheads="1"/>
                </p:cNvSpPr>
                <p:nvPr/>
              </p:nvSpPr>
              <p:spPr bwMode="auto">
                <a:xfrm>
                  <a:off x="386" y="814"/>
                  <a:ext cx="1104" cy="439"/>
                </a:xfrm>
                <a:prstGeom prst="roundRect">
                  <a:avLst>
                    <a:gd name="adj" fmla="val 0"/>
                  </a:avLst>
                </a:prstGeom>
                <a:solidFill>
                  <a:srgbClr val="81AC74"/>
                </a:solidFill>
                <a:ln w="9525">
                  <a:noFill/>
                  <a:round/>
                  <a:headEnd/>
                  <a:tailEnd/>
                </a:ln>
                <a:effectLst/>
              </p:spPr>
              <p:txBody>
                <a:bodyPr wrap="none" anchor="ctr"/>
                <a:lstStyle/>
                <a:p>
                  <a:endParaRPr lang="ko-KR" altLang="en-US"/>
                </a:p>
              </p:txBody>
            </p:sp>
          </p:grpSp>
          <p:grpSp>
            <p:nvGrpSpPr>
              <p:cNvPr id="9" name="Group 19"/>
              <p:cNvGrpSpPr>
                <a:grpSpLocks/>
              </p:cNvGrpSpPr>
              <p:nvPr/>
            </p:nvGrpSpPr>
            <p:grpSpPr bwMode="auto">
              <a:xfrm>
                <a:off x="2587624" y="1301752"/>
                <a:ext cx="1758951" cy="1622426"/>
                <a:chOff x="1630" y="820"/>
                <a:chExt cx="1108" cy="1022"/>
              </a:xfrm>
            </p:grpSpPr>
            <p:sp>
              <p:nvSpPr>
                <p:cNvPr id="35859" name="Freeform 20"/>
                <p:cNvSpPr>
                  <a:spLocks/>
                </p:cNvSpPr>
                <p:nvPr/>
              </p:nvSpPr>
              <p:spPr bwMode="auto">
                <a:xfrm>
                  <a:off x="1631" y="1258"/>
                  <a:ext cx="1107" cy="584"/>
                </a:xfrm>
                <a:custGeom>
                  <a:avLst/>
                  <a:gdLst>
                    <a:gd name="T0" fmla="*/ 0 w 1621"/>
                    <a:gd name="T1" fmla="*/ 0 h 588"/>
                    <a:gd name="T2" fmla="*/ 812 w 1621"/>
                    <a:gd name="T3" fmla="*/ 588 h 588"/>
                    <a:gd name="T4" fmla="*/ 1621 w 1621"/>
                    <a:gd name="T5" fmla="*/ 0 h 588"/>
                    <a:gd name="T6" fmla="*/ 0 w 1621"/>
                    <a:gd name="T7" fmla="*/ 0 h 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1" h="588">
                      <a:moveTo>
                        <a:pt x="0" y="0"/>
                      </a:moveTo>
                      <a:lnTo>
                        <a:pt x="812" y="588"/>
                      </a:lnTo>
                      <a:lnTo>
                        <a:pt x="1621" y="0"/>
                      </a:lnTo>
                      <a:lnTo>
                        <a:pt x="0" y="0"/>
                      </a:lnTo>
                      <a:close/>
                    </a:path>
                  </a:pathLst>
                </a:custGeom>
                <a:gradFill rotWithShape="1">
                  <a:gsLst>
                    <a:gs pos="0">
                      <a:srgbClr val="044667"/>
                    </a:gs>
                    <a:gs pos="100000">
                      <a:srgbClr val="0897DE"/>
                    </a:gs>
                  </a:gsLst>
                  <a:lin ang="5400000" scaled="1"/>
                </a:gradFill>
                <a:ln w="12700" cap="flat" cmpd="sng">
                  <a:noFill/>
                  <a:prstDash val="solid"/>
                  <a:round/>
                  <a:headEnd/>
                  <a:tailEnd/>
                </a:ln>
                <a:effectLst/>
              </p:spPr>
              <p:txBody>
                <a:bodyPr/>
                <a:lstStyle/>
                <a:p>
                  <a:endParaRPr lang="ko-KR" altLang="en-US"/>
                </a:p>
              </p:txBody>
            </p:sp>
            <p:sp>
              <p:nvSpPr>
                <p:cNvPr id="35860" name="AutoShape 21"/>
                <p:cNvSpPr>
                  <a:spLocks noChangeArrowheads="1"/>
                </p:cNvSpPr>
                <p:nvPr/>
              </p:nvSpPr>
              <p:spPr bwMode="auto">
                <a:xfrm>
                  <a:off x="1630" y="820"/>
                  <a:ext cx="1105" cy="438"/>
                </a:xfrm>
                <a:prstGeom prst="roundRect">
                  <a:avLst>
                    <a:gd name="adj" fmla="val 0"/>
                  </a:avLst>
                </a:prstGeom>
                <a:solidFill>
                  <a:srgbClr val="0897DE"/>
                </a:solidFill>
                <a:ln w="9525">
                  <a:noFill/>
                  <a:round/>
                  <a:headEnd/>
                  <a:tailEnd/>
                </a:ln>
                <a:effectLst/>
              </p:spPr>
              <p:txBody>
                <a:bodyPr wrap="none" anchor="ctr"/>
                <a:lstStyle/>
                <a:p>
                  <a:endParaRPr lang="ko-KR" altLang="en-US"/>
                </a:p>
              </p:txBody>
            </p:sp>
          </p:grpSp>
          <p:sp>
            <p:nvSpPr>
              <p:cNvPr id="35847" name="Text Box 28"/>
              <p:cNvSpPr txBox="1">
                <a:spLocks noChangeArrowheads="1"/>
              </p:cNvSpPr>
              <p:nvPr/>
            </p:nvSpPr>
            <p:spPr bwMode="auto">
              <a:xfrm>
                <a:off x="612786" y="1465496"/>
                <a:ext cx="1632460" cy="327907"/>
              </a:xfrm>
              <a:prstGeom prst="rect">
                <a:avLst/>
              </a:prstGeom>
              <a:noFill/>
              <a:ln w="9525">
                <a:noFill/>
                <a:miter lim="800000"/>
                <a:headEnd/>
                <a:tailEnd/>
              </a:ln>
              <a:effectLst/>
            </p:spPr>
            <p:txBody>
              <a:bodyPr wrap="square" lIns="0" tIns="0" rIns="0" bIns="0">
                <a:spAutoFit/>
              </a:bodyPr>
              <a:lstStyle/>
              <a:p>
                <a:pPr algn="ctr"/>
                <a:r>
                  <a:rPr kumimoji="0" lang="en-US" altLang="ko-KR" sz="2000" b="1" dirty="0" smtClean="0">
                    <a:solidFill>
                      <a:srgbClr val="FFFFFF"/>
                    </a:solidFill>
                    <a:latin typeface="Times New Roman" pitchFamily="18" charset="0"/>
                    <a:cs typeface="Times New Roman" pitchFamily="18" charset="0"/>
                  </a:rPr>
                  <a:t>Social Development</a:t>
                </a:r>
                <a:endParaRPr kumimoji="0" lang="en-US" altLang="ko-KR" sz="2000" b="1" dirty="0">
                  <a:solidFill>
                    <a:srgbClr val="FFFFFF"/>
                  </a:solidFill>
                  <a:latin typeface="Times New Roman" pitchFamily="18" charset="0"/>
                  <a:cs typeface="Times New Roman" pitchFamily="18" charset="0"/>
                </a:endParaRPr>
              </a:p>
            </p:txBody>
          </p:sp>
          <p:sp>
            <p:nvSpPr>
              <p:cNvPr id="35849" name="Text Box 51"/>
              <p:cNvSpPr txBox="1">
                <a:spLocks noChangeArrowheads="1"/>
              </p:cNvSpPr>
              <p:nvPr/>
            </p:nvSpPr>
            <p:spPr bwMode="auto">
              <a:xfrm>
                <a:off x="2659915" y="1465496"/>
                <a:ext cx="1609602" cy="615553"/>
              </a:xfrm>
              <a:prstGeom prst="rect">
                <a:avLst/>
              </a:prstGeom>
              <a:noFill/>
              <a:ln w="9525">
                <a:noFill/>
                <a:miter lim="800000"/>
                <a:headEnd/>
                <a:tailEnd/>
              </a:ln>
              <a:effectLst/>
            </p:spPr>
            <p:txBody>
              <a:bodyPr wrap="square" lIns="0" tIns="0" rIns="0" bIns="0">
                <a:spAutoFit/>
              </a:bodyPr>
              <a:lstStyle/>
              <a:p>
                <a:pPr algn="ctr"/>
                <a:r>
                  <a:rPr kumimoji="0" lang="en-US" altLang="ko-KR" sz="2000" b="1" dirty="0" smtClean="0">
                    <a:solidFill>
                      <a:srgbClr val="FFFFFF"/>
                    </a:solidFill>
                    <a:latin typeface="Times New Roman" pitchFamily="18" charset="0"/>
                    <a:cs typeface="Times New Roman" pitchFamily="18" charset="0"/>
                  </a:rPr>
                  <a:t>International Cooperation</a:t>
                </a:r>
                <a:endParaRPr kumimoji="0" lang="en-US" altLang="ko-KR" sz="2000" b="1" dirty="0">
                  <a:solidFill>
                    <a:srgbClr val="FFFFFF"/>
                  </a:solidFill>
                  <a:latin typeface="Times New Roman" pitchFamily="18" charset="0"/>
                  <a:cs typeface="Times New Roman" pitchFamily="18" charset="0"/>
                </a:endParaRPr>
              </a:p>
            </p:txBody>
          </p:sp>
        </p:grpSp>
        <p:sp>
          <p:nvSpPr>
            <p:cNvPr id="42" name="AutoShape 21"/>
            <p:cNvSpPr>
              <a:spLocks noChangeArrowheads="1"/>
            </p:cNvSpPr>
            <p:nvPr/>
          </p:nvSpPr>
          <p:spPr bwMode="auto">
            <a:xfrm>
              <a:off x="4613289" y="1436236"/>
              <a:ext cx="1566227" cy="1103310"/>
            </a:xfrm>
            <a:prstGeom prst="roundRect">
              <a:avLst>
                <a:gd name="adj" fmla="val 0"/>
              </a:avLst>
            </a:prstGeom>
            <a:solidFill>
              <a:srgbClr val="0897DE"/>
            </a:solidFill>
            <a:ln w="9525">
              <a:noFill/>
              <a:round/>
              <a:headEnd/>
              <a:tailEnd/>
            </a:ln>
            <a:effectLst/>
          </p:spPr>
          <p:txBody>
            <a:bodyPr wrap="none" anchor="ctr"/>
            <a:lstStyle/>
            <a:p>
              <a:endParaRPr lang="ko-KR" altLang="en-US" dirty="0"/>
            </a:p>
          </p:txBody>
        </p:sp>
        <p:sp>
          <p:nvSpPr>
            <p:cNvPr id="44" name="Text Box 51"/>
            <p:cNvSpPr txBox="1">
              <a:spLocks noChangeArrowheads="1"/>
            </p:cNvSpPr>
            <p:nvPr/>
          </p:nvSpPr>
          <p:spPr bwMode="auto">
            <a:xfrm>
              <a:off x="4677399" y="1729639"/>
              <a:ext cx="1438617" cy="615553"/>
            </a:xfrm>
            <a:prstGeom prst="rect">
              <a:avLst/>
            </a:prstGeom>
            <a:noFill/>
            <a:ln w="9525">
              <a:noFill/>
              <a:miter lim="800000"/>
              <a:headEnd/>
              <a:tailEnd/>
            </a:ln>
            <a:effectLst/>
          </p:spPr>
          <p:txBody>
            <a:bodyPr wrap="square" lIns="0" tIns="0" rIns="0" bIns="0">
              <a:spAutoFit/>
            </a:bodyPr>
            <a:lstStyle/>
            <a:p>
              <a:pPr algn="ctr"/>
              <a:r>
                <a:rPr kumimoji="0" lang="en-US" altLang="ko-KR" sz="2000" b="1" dirty="0" smtClean="0">
                  <a:solidFill>
                    <a:srgbClr val="FFFFFF"/>
                  </a:solidFill>
                  <a:latin typeface="Times New Roman" pitchFamily="18" charset="0"/>
                  <a:cs typeface="Times New Roman" pitchFamily="18" charset="0"/>
                </a:rPr>
                <a:t>Green Governance</a:t>
              </a:r>
              <a:endParaRPr kumimoji="0" lang="en-US" altLang="ko-KR" sz="2000" b="1" dirty="0">
                <a:solidFill>
                  <a:srgbClr val="FFFFFF"/>
                </a:solidFill>
                <a:latin typeface="Times New Roman" pitchFamily="18" charset="0"/>
                <a:cs typeface="Times New Roman" pitchFamily="18" charset="0"/>
              </a:endParaRPr>
            </a:p>
          </p:txBody>
        </p:sp>
        <p:sp>
          <p:nvSpPr>
            <p:cNvPr id="45" name="Text Box 51"/>
            <p:cNvSpPr txBox="1">
              <a:spLocks noChangeArrowheads="1"/>
            </p:cNvSpPr>
            <p:nvPr/>
          </p:nvSpPr>
          <p:spPr bwMode="auto">
            <a:xfrm>
              <a:off x="6361764" y="1713135"/>
              <a:ext cx="1438617" cy="553998"/>
            </a:xfrm>
            <a:prstGeom prst="rect">
              <a:avLst/>
            </a:prstGeom>
            <a:noFill/>
            <a:ln w="9525">
              <a:noFill/>
              <a:miter lim="800000"/>
              <a:headEnd/>
              <a:tailEnd/>
            </a:ln>
            <a:effectLst/>
          </p:spPr>
          <p:txBody>
            <a:bodyPr wrap="square" lIns="0" tIns="0" rIns="0" bIns="0">
              <a:spAutoFit/>
            </a:bodyPr>
            <a:lstStyle/>
            <a:p>
              <a:pPr algn="ctr"/>
              <a:r>
                <a:rPr kumimoji="0" lang="en-US" altLang="ko-KR" sz="2000" b="1" dirty="0" smtClean="0">
                  <a:solidFill>
                    <a:srgbClr val="FFFFFF"/>
                  </a:solidFill>
                  <a:latin typeface="Times New Roman" pitchFamily="18" charset="0"/>
                  <a:cs typeface="Times New Roman" pitchFamily="18" charset="0"/>
                </a:rPr>
                <a:t>Energy Price Volatility</a:t>
              </a:r>
              <a:endParaRPr kumimoji="0" lang="en-US" altLang="ko-KR" sz="2000" b="1" dirty="0">
                <a:solidFill>
                  <a:srgbClr val="FFFFFF"/>
                </a:solidFill>
                <a:latin typeface="Times New Roman" pitchFamily="18" charset="0"/>
                <a:cs typeface="Times New Roman" pitchFamily="18" charset="0"/>
              </a:endParaRPr>
            </a:p>
          </p:txBody>
        </p:sp>
        <p:sp>
          <p:nvSpPr>
            <p:cNvPr id="27" name="Freeform 16"/>
            <p:cNvSpPr>
              <a:spLocks/>
            </p:cNvSpPr>
            <p:nvPr/>
          </p:nvSpPr>
          <p:spPr bwMode="auto">
            <a:xfrm>
              <a:off x="2790904" y="2579066"/>
              <a:ext cx="1356436" cy="2133600"/>
            </a:xfrm>
            <a:custGeom>
              <a:avLst/>
              <a:gdLst>
                <a:gd name="T0" fmla="*/ 2 w 956"/>
                <a:gd name="T1" fmla="*/ 0 h 1344"/>
                <a:gd name="T2" fmla="*/ 956 w 956"/>
                <a:gd name="T3" fmla="*/ 542 h 1344"/>
                <a:gd name="T4" fmla="*/ 0 w 956"/>
                <a:gd name="T5" fmla="*/ 1344 h 1344"/>
                <a:gd name="T6" fmla="*/ 2 w 956"/>
                <a:gd name="T7" fmla="*/ 0 h 1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6" h="1344">
                  <a:moveTo>
                    <a:pt x="2" y="0"/>
                  </a:moveTo>
                  <a:lnTo>
                    <a:pt x="956" y="542"/>
                  </a:lnTo>
                  <a:lnTo>
                    <a:pt x="0" y="1344"/>
                  </a:lnTo>
                  <a:lnTo>
                    <a:pt x="2" y="0"/>
                  </a:lnTo>
                  <a:close/>
                </a:path>
              </a:pathLst>
            </a:custGeom>
            <a:gradFill rotWithShape="1">
              <a:gsLst>
                <a:gs pos="0">
                  <a:srgbClr val="DDDDDD"/>
                </a:gs>
                <a:gs pos="100000">
                  <a:srgbClr val="969696"/>
                </a:gs>
              </a:gsLst>
              <a:lin ang="5400000" scaled="1"/>
            </a:gradFill>
            <a:ln w="12700" cap="flat" cmpd="sng">
              <a:noFill/>
              <a:prstDash val="solid"/>
              <a:round/>
              <a:headEnd/>
              <a:tailEnd/>
            </a:ln>
            <a:effectLst/>
          </p:spPr>
          <p:txBody>
            <a:bodyPr/>
            <a:lstStyle/>
            <a:p>
              <a:endParaRPr lang="ko-KR" altLang="en-US"/>
            </a:p>
          </p:txBody>
        </p:sp>
        <p:sp>
          <p:nvSpPr>
            <p:cNvPr id="28" name="AutoShape 17"/>
            <p:cNvSpPr>
              <a:spLocks noChangeArrowheads="1"/>
            </p:cNvSpPr>
            <p:nvPr/>
          </p:nvSpPr>
          <p:spPr bwMode="auto">
            <a:xfrm>
              <a:off x="1213125" y="2582241"/>
              <a:ext cx="1566428" cy="2136775"/>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29" name="AutoShape 22"/>
            <p:cNvSpPr>
              <a:spLocks noChangeArrowheads="1"/>
            </p:cNvSpPr>
            <p:nvPr/>
          </p:nvSpPr>
          <p:spPr bwMode="auto">
            <a:xfrm>
              <a:off x="2966056" y="2591604"/>
              <a:ext cx="1567844" cy="2136776"/>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0" name="AutoShape 22"/>
            <p:cNvSpPr>
              <a:spLocks noChangeArrowheads="1"/>
            </p:cNvSpPr>
            <p:nvPr/>
          </p:nvSpPr>
          <p:spPr bwMode="auto">
            <a:xfrm>
              <a:off x="4649311" y="2579066"/>
              <a:ext cx="1530205" cy="2133600"/>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2" name="AutoShape 9"/>
            <p:cNvSpPr>
              <a:spLocks noChangeArrowheads="1"/>
            </p:cNvSpPr>
            <p:nvPr/>
          </p:nvSpPr>
          <p:spPr bwMode="auto">
            <a:xfrm>
              <a:off x="6344896" y="2628281"/>
              <a:ext cx="1424541" cy="2136775"/>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3" name="직사각형 1"/>
            <p:cNvSpPr>
              <a:spLocks noChangeArrowheads="1"/>
            </p:cNvSpPr>
            <p:nvPr/>
          </p:nvSpPr>
          <p:spPr bwMode="auto">
            <a:xfrm>
              <a:off x="1227557" y="3103653"/>
              <a:ext cx="1603426" cy="880802"/>
            </a:xfrm>
            <a:prstGeom prst="rect">
              <a:avLst/>
            </a:prstGeom>
            <a:noFill/>
            <a:ln w="9525">
              <a:noFill/>
              <a:miter lim="800000"/>
              <a:headEnd/>
              <a:tailEnd/>
            </a:ln>
          </p:spPr>
          <p:txBody>
            <a:bodyPr wrap="square">
              <a:spAutoFit/>
            </a:bodyPr>
            <a:lstStyle/>
            <a:p>
              <a:pPr algn="ctr"/>
              <a:r>
                <a:rPr lang="en-US" altLang="ko-KR" sz="2000" b="1" dirty="0" smtClean="0">
                  <a:latin typeface="Times New Roman" pitchFamily="18" charset="0"/>
                  <a:cs typeface="Times New Roman" pitchFamily="18" charset="0"/>
                </a:rPr>
                <a:t>Lack in </a:t>
              </a:r>
            </a:p>
            <a:p>
              <a:pPr algn="ctr"/>
              <a:r>
                <a:rPr lang="en-US" altLang="ko-KR" sz="2000" b="1" dirty="0" smtClean="0">
                  <a:latin typeface="Times New Roman" pitchFamily="18" charset="0"/>
                  <a:cs typeface="Times New Roman" pitchFamily="18" charset="0"/>
                </a:rPr>
                <a:t>Green Growth Policies</a:t>
              </a:r>
              <a:endParaRPr lang="en-US" altLang="ko-KR" sz="2000" b="1" dirty="0">
                <a:latin typeface="Times New Roman" pitchFamily="18" charset="0"/>
                <a:cs typeface="Times New Roman" pitchFamily="18" charset="0"/>
              </a:endParaRPr>
            </a:p>
          </p:txBody>
        </p:sp>
        <p:sp>
          <p:nvSpPr>
            <p:cNvPr id="34" name="직사각형 2"/>
            <p:cNvSpPr>
              <a:spLocks noChangeArrowheads="1"/>
            </p:cNvSpPr>
            <p:nvPr/>
          </p:nvSpPr>
          <p:spPr bwMode="auto">
            <a:xfrm>
              <a:off x="4537460" y="2891613"/>
              <a:ext cx="1657041" cy="1521385"/>
            </a:xfrm>
            <a:prstGeom prst="rect">
              <a:avLst/>
            </a:prstGeom>
            <a:noFill/>
            <a:ln w="9525">
              <a:noFill/>
              <a:miter lim="800000"/>
              <a:headEnd/>
              <a:tailEnd/>
            </a:ln>
          </p:spPr>
          <p:txBody>
            <a:bodyPr wrap="square">
              <a:spAutoFit/>
            </a:bodyPr>
            <a:lstStyle/>
            <a:p>
              <a:pPr algn="ctr"/>
              <a:r>
                <a:rPr lang="en-US" altLang="ko-KR" b="1" dirty="0" smtClean="0">
                  <a:latin typeface="Times New Roman" pitchFamily="18" charset="0"/>
                  <a:cs typeface="Times New Roman" pitchFamily="18" charset="0"/>
                </a:rPr>
                <a:t> National and </a:t>
              </a:r>
            </a:p>
            <a:p>
              <a:pPr algn="ctr"/>
              <a:r>
                <a:rPr lang="en-US" altLang="ko-KR" b="1" dirty="0">
                  <a:latin typeface="Times New Roman" pitchFamily="18" charset="0"/>
                  <a:cs typeface="Times New Roman" pitchFamily="18" charset="0"/>
                </a:rPr>
                <a:t> </a:t>
              </a:r>
              <a:r>
                <a:rPr lang="en-US" altLang="ko-KR" b="1" dirty="0" smtClean="0">
                  <a:latin typeface="Times New Roman" pitchFamily="18" charset="0"/>
                  <a:cs typeface="Times New Roman" pitchFamily="18" charset="0"/>
                </a:rPr>
                <a:t>International  </a:t>
              </a:r>
            </a:p>
            <a:p>
              <a:pPr algn="ctr"/>
              <a:r>
                <a:rPr lang="en-US" altLang="ko-KR" b="1" dirty="0">
                  <a:latin typeface="Times New Roman" pitchFamily="18" charset="0"/>
                  <a:cs typeface="Times New Roman" pitchFamily="18" charset="0"/>
                </a:rPr>
                <a:t> </a:t>
              </a:r>
              <a:r>
                <a:rPr lang="en-US" altLang="ko-KR" b="1" dirty="0" smtClean="0">
                  <a:latin typeface="Times New Roman" pitchFamily="18" charset="0"/>
                  <a:cs typeface="Times New Roman" pitchFamily="18" charset="0"/>
                </a:rPr>
                <a:t>Governance with   </a:t>
              </a:r>
            </a:p>
            <a:p>
              <a:pPr algn="ctr"/>
              <a:r>
                <a:rPr lang="en-US" altLang="ko-KR" b="1" dirty="0" smtClean="0">
                  <a:latin typeface="Times New Roman" pitchFamily="18" charset="0"/>
                  <a:cs typeface="Times New Roman" pitchFamily="18" charset="0"/>
                </a:rPr>
                <a:t> Strong Role of  </a:t>
              </a:r>
            </a:p>
            <a:p>
              <a:pPr algn="ctr"/>
              <a:r>
                <a:rPr lang="en-US" altLang="ko-KR" b="1" dirty="0">
                  <a:latin typeface="Times New Roman" pitchFamily="18" charset="0"/>
                  <a:cs typeface="Times New Roman" pitchFamily="18" charset="0"/>
                </a:rPr>
                <a:t> </a:t>
              </a:r>
              <a:r>
                <a:rPr lang="en-US" altLang="ko-KR" b="1" dirty="0" smtClean="0">
                  <a:latin typeface="Times New Roman" pitchFamily="18" charset="0"/>
                  <a:cs typeface="Times New Roman" pitchFamily="18" charset="0"/>
                </a:rPr>
                <a:t>the Civil Society</a:t>
              </a:r>
              <a:endParaRPr lang="en-US" altLang="ko-KR" b="1" dirty="0">
                <a:latin typeface="Times New Roman" pitchFamily="18" charset="0"/>
                <a:cs typeface="Times New Roman" pitchFamily="18" charset="0"/>
              </a:endParaRPr>
            </a:p>
          </p:txBody>
        </p:sp>
        <p:sp>
          <p:nvSpPr>
            <p:cNvPr id="36" name="직사각형 3"/>
            <p:cNvSpPr>
              <a:spLocks noChangeArrowheads="1"/>
            </p:cNvSpPr>
            <p:nvPr/>
          </p:nvSpPr>
          <p:spPr bwMode="auto">
            <a:xfrm>
              <a:off x="2993504" y="3004209"/>
              <a:ext cx="1573255" cy="1281167"/>
            </a:xfrm>
            <a:prstGeom prst="rect">
              <a:avLst/>
            </a:prstGeom>
            <a:noFill/>
            <a:ln w="9525">
              <a:noFill/>
              <a:miter lim="800000"/>
              <a:headEnd/>
              <a:tailEnd/>
            </a:ln>
          </p:spPr>
          <p:txBody>
            <a:bodyPr wrap="square">
              <a:spAutoFit/>
            </a:bodyPr>
            <a:lstStyle/>
            <a:p>
              <a:pPr algn="ctr"/>
              <a:r>
                <a:rPr lang="en-US" altLang="ko-KR" b="1" dirty="0" smtClean="0">
                  <a:latin typeface="Times New Roman" pitchFamily="18" charset="0"/>
                  <a:cs typeface="Times New Roman" pitchFamily="18" charset="0"/>
                </a:rPr>
                <a:t>Technology </a:t>
              </a:r>
            </a:p>
            <a:p>
              <a:pPr algn="ctr"/>
              <a:r>
                <a:rPr lang="en-US" altLang="ko-KR" b="1" dirty="0" smtClean="0">
                  <a:latin typeface="Times New Roman" pitchFamily="18" charset="0"/>
                  <a:cs typeface="Times New Roman" pitchFamily="18" charset="0"/>
                </a:rPr>
                <a:t>Sharing</a:t>
              </a:r>
            </a:p>
            <a:p>
              <a:pPr algn="ctr"/>
              <a:r>
                <a:rPr lang="en-US" altLang="ko-KR" b="1" dirty="0" smtClean="0">
                  <a:latin typeface="Times New Roman" pitchFamily="18" charset="0"/>
                  <a:cs typeface="Times New Roman" pitchFamily="18" charset="0"/>
                </a:rPr>
                <a:t>Finance </a:t>
              </a:r>
            </a:p>
            <a:p>
              <a:pPr algn="ctr"/>
              <a:r>
                <a:rPr lang="en-US" altLang="ko-KR" b="1" dirty="0" smtClean="0">
                  <a:latin typeface="Times New Roman" pitchFamily="18" charset="0"/>
                  <a:cs typeface="Times New Roman" pitchFamily="18" charset="0"/>
                </a:rPr>
                <a:t>Capacity Building</a:t>
              </a:r>
              <a:endParaRPr lang="ko-KR" altLang="en-US" b="1" dirty="0">
                <a:latin typeface="Times New Roman" pitchFamily="18" charset="0"/>
                <a:cs typeface="Times New Roman" pitchFamily="18" charset="0"/>
              </a:endParaRPr>
            </a:p>
          </p:txBody>
        </p:sp>
        <p:sp>
          <p:nvSpPr>
            <p:cNvPr id="38" name="직사각형 1"/>
            <p:cNvSpPr>
              <a:spLocks noChangeArrowheads="1"/>
            </p:cNvSpPr>
            <p:nvPr/>
          </p:nvSpPr>
          <p:spPr bwMode="auto">
            <a:xfrm>
              <a:off x="6265728" y="3015528"/>
              <a:ext cx="1603426" cy="1281167"/>
            </a:xfrm>
            <a:prstGeom prst="rect">
              <a:avLst/>
            </a:prstGeom>
            <a:noFill/>
            <a:ln w="9525">
              <a:noFill/>
              <a:miter lim="800000"/>
              <a:headEnd/>
              <a:tailEnd/>
            </a:ln>
          </p:spPr>
          <p:txBody>
            <a:bodyPr wrap="square">
              <a:spAutoFit/>
            </a:bodyPr>
            <a:lstStyle/>
            <a:p>
              <a:pPr algn="ctr"/>
              <a:r>
                <a:rPr lang="en-US" altLang="ko-KR" b="1" dirty="0" smtClean="0">
                  <a:latin typeface="Times New Roman" pitchFamily="18" charset="0"/>
                  <a:cs typeface="Times New Roman" pitchFamily="18" charset="0"/>
                </a:rPr>
                <a:t>Transparency</a:t>
              </a:r>
            </a:p>
            <a:p>
              <a:pPr algn="ctr"/>
              <a:r>
                <a:rPr lang="en-US" altLang="ko-KR" b="1" dirty="0" smtClean="0">
                  <a:latin typeface="Times New Roman" pitchFamily="18" charset="0"/>
                  <a:cs typeface="Times New Roman" pitchFamily="18" charset="0"/>
                </a:rPr>
                <a:t>International</a:t>
              </a:r>
            </a:p>
            <a:p>
              <a:pPr algn="ctr"/>
              <a:r>
                <a:rPr lang="en-US" altLang="ko-KR" b="1" dirty="0" smtClean="0">
                  <a:latin typeface="Times New Roman" pitchFamily="18" charset="0"/>
                  <a:cs typeface="Times New Roman" pitchFamily="18" charset="0"/>
                </a:rPr>
                <a:t>Cooperation Green technology</a:t>
              </a:r>
              <a:endParaRPr lang="en-US" altLang="ko-KR"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4"/>
          <p:cNvSpPr txBox="1">
            <a:spLocks noChangeArrowheads="1"/>
          </p:cNvSpPr>
          <p:nvPr/>
        </p:nvSpPr>
        <p:spPr bwMode="auto">
          <a:xfrm>
            <a:off x="3038475" y="2889250"/>
            <a:ext cx="3243263" cy="830263"/>
          </a:xfrm>
          <a:prstGeom prst="rect">
            <a:avLst/>
          </a:prstGeom>
          <a:noFill/>
          <a:ln w="9525">
            <a:noFill/>
            <a:miter lim="800000"/>
            <a:headEnd/>
            <a:tailEnd/>
          </a:ln>
          <a:effectLst/>
        </p:spPr>
        <p:txBody>
          <a:bodyPr wrap="none">
            <a:spAutoFit/>
          </a:bodyPr>
          <a:lstStyle/>
          <a:p>
            <a:r>
              <a:rPr lang="en-US" altLang="ko-KR" sz="4800" b="1">
                <a:latin typeface="Times New Roman" pitchFamily="18" charset="0"/>
                <a:cs typeface="Times New Roman" pitchFamily="18" charset="0"/>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0" y="98425"/>
            <a:ext cx="9144000" cy="771525"/>
          </a:xfrm>
          <a:prstGeom prst="rect">
            <a:avLst/>
          </a:prstGeom>
          <a:noFill/>
          <a:effectLst/>
        </p:spPr>
        <p:txBody>
          <a:bodyPr anchor="ctr">
            <a:spAutoFit/>
          </a:bodyPr>
          <a:lstStyle/>
          <a:p>
            <a:pPr algn="ctr">
              <a:lnSpc>
                <a:spcPts val="5300"/>
              </a:lnSpc>
              <a:defRPr/>
            </a:pPr>
            <a:r>
              <a:rPr lang="en-US" altLang="ko-KR" sz="3200" b="1" spc="-150" dirty="0">
                <a:solidFill>
                  <a:schemeClr val="bg1"/>
                </a:solidFill>
                <a:latin typeface="Times New Roman" pitchFamily="18" charset="0"/>
                <a:cs typeface="Times New Roman" pitchFamily="18" charset="0"/>
              </a:rPr>
              <a:t>CONTENTS</a:t>
            </a:r>
          </a:p>
        </p:txBody>
      </p:sp>
      <p:sp>
        <p:nvSpPr>
          <p:cNvPr id="32"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2" name="Group 1"/>
          <p:cNvGrpSpPr/>
          <p:nvPr/>
        </p:nvGrpSpPr>
        <p:grpSpPr>
          <a:xfrm>
            <a:off x="962153" y="1939462"/>
            <a:ext cx="7200900" cy="3469802"/>
            <a:chOff x="962153" y="1898796"/>
            <a:chExt cx="7200900" cy="3469802"/>
          </a:xfrm>
        </p:grpSpPr>
        <p:grpSp>
          <p:nvGrpSpPr>
            <p:cNvPr id="8194" name="그룹 61"/>
            <p:cNvGrpSpPr>
              <a:grpSpLocks/>
            </p:cNvGrpSpPr>
            <p:nvPr/>
          </p:nvGrpSpPr>
          <p:grpSpPr bwMode="auto">
            <a:xfrm>
              <a:off x="962153" y="1898796"/>
              <a:ext cx="7200900" cy="3469802"/>
              <a:chOff x="143508" y="895363"/>
              <a:chExt cx="7380984" cy="3823726"/>
            </a:xfrm>
          </p:grpSpPr>
          <p:grpSp>
            <p:nvGrpSpPr>
              <p:cNvPr id="8196" name="그룹 62"/>
              <p:cNvGrpSpPr>
                <a:grpSpLocks/>
              </p:cNvGrpSpPr>
              <p:nvPr/>
            </p:nvGrpSpPr>
            <p:grpSpPr bwMode="auto">
              <a:xfrm>
                <a:off x="143508" y="895363"/>
                <a:ext cx="7380984" cy="847926"/>
                <a:chOff x="971599" y="1190668"/>
                <a:chExt cx="7649928" cy="847926"/>
              </a:xfrm>
            </p:grpSpPr>
            <p:sp>
              <p:nvSpPr>
                <p:cNvPr id="88" name="모서리가 둥근 직사각형 87"/>
                <p:cNvSpPr/>
                <p:nvPr/>
              </p:nvSpPr>
              <p:spPr>
                <a:xfrm>
                  <a:off x="971599" y="1314878"/>
                  <a:ext cx="7649928" cy="572062"/>
                </a:xfrm>
                <a:prstGeom prst="roundRect">
                  <a:avLst>
                    <a:gd name="adj" fmla="val 0"/>
                  </a:avLst>
                </a:prstGeom>
                <a:solidFill>
                  <a:schemeClr val="bg1"/>
                </a:solidFill>
                <a:ln>
                  <a:no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a:latin typeface="Times New Roman" pitchFamily="18" charset="0"/>
                    <a:cs typeface="Times New Roman" pitchFamily="18" charset="0"/>
                  </a:endParaRPr>
                </a:p>
              </p:txBody>
            </p:sp>
            <p:sp>
              <p:nvSpPr>
                <p:cNvPr id="8222" name="TextBox 88"/>
                <p:cNvSpPr txBox="1">
                  <a:spLocks noChangeArrowheads="1"/>
                </p:cNvSpPr>
                <p:nvPr/>
              </p:nvSpPr>
              <p:spPr bwMode="auto">
                <a:xfrm>
                  <a:off x="1083547" y="1190668"/>
                  <a:ext cx="311899" cy="847926"/>
                </a:xfrm>
                <a:prstGeom prst="rect">
                  <a:avLst/>
                </a:prstGeom>
                <a:noFill/>
                <a:ln w="9525">
                  <a:noFill/>
                  <a:miter lim="800000"/>
                  <a:headEnd/>
                  <a:tailEnd/>
                </a:ln>
              </p:spPr>
              <p:txBody>
                <a:bodyPr>
                  <a:spAutoFit/>
                </a:bodyPr>
                <a:lstStyle/>
                <a:p>
                  <a:r>
                    <a:rPr lang="en-US" altLang="ko-KR" sz="4400" b="1" dirty="0">
                      <a:solidFill>
                        <a:srgbClr val="003366"/>
                      </a:solidFill>
                      <a:latin typeface="Times New Roman" pitchFamily="18" charset="0"/>
                      <a:cs typeface="Times New Roman" pitchFamily="18" charset="0"/>
                    </a:rPr>
                    <a:t>1</a:t>
                  </a:r>
                  <a:endParaRPr lang="ko-KR" altLang="en-US" sz="4400" b="1" dirty="0">
                    <a:solidFill>
                      <a:srgbClr val="003366"/>
                    </a:solidFill>
                    <a:latin typeface="Times New Roman" pitchFamily="18" charset="0"/>
                    <a:cs typeface="Times New Roman" pitchFamily="18" charset="0"/>
                  </a:endParaRPr>
                </a:p>
              </p:txBody>
            </p:sp>
            <p:sp>
              <p:nvSpPr>
                <p:cNvPr id="8223" name="TextBox 89"/>
                <p:cNvSpPr txBox="1">
                  <a:spLocks noChangeArrowheads="1"/>
                </p:cNvSpPr>
                <p:nvPr/>
              </p:nvSpPr>
              <p:spPr bwMode="auto">
                <a:xfrm>
                  <a:off x="1565390" y="1320750"/>
                  <a:ext cx="5618651" cy="544704"/>
                </a:xfrm>
                <a:prstGeom prst="rect">
                  <a:avLst/>
                </a:prstGeom>
                <a:noFill/>
                <a:ln w="9525">
                  <a:noFill/>
                  <a:miter lim="800000"/>
                  <a:headEnd/>
                  <a:tailEnd/>
                </a:ln>
              </p:spPr>
              <p:txBody>
                <a:bodyPr wrap="none" anchor="ctr"/>
                <a:lstStyle/>
                <a:p>
                  <a:r>
                    <a:rPr lang="en-US" altLang="ko-KR" sz="2400" b="1" dirty="0" smtClean="0">
                      <a:latin typeface="Times New Roman" pitchFamily="18" charset="0"/>
                      <a:cs typeface="Times New Roman" pitchFamily="18" charset="0"/>
                    </a:rPr>
                    <a:t>Introduction</a:t>
                  </a:r>
                  <a:endParaRPr lang="en-US" altLang="ko-KR" sz="2400" b="1" dirty="0">
                    <a:latin typeface="Times New Roman" pitchFamily="18" charset="0"/>
                    <a:cs typeface="Times New Roman" pitchFamily="18" charset="0"/>
                  </a:endParaRPr>
                </a:p>
              </p:txBody>
            </p:sp>
          </p:grpSp>
          <p:grpSp>
            <p:nvGrpSpPr>
              <p:cNvPr id="8198" name="그룹 64"/>
              <p:cNvGrpSpPr>
                <a:grpSpLocks/>
              </p:cNvGrpSpPr>
              <p:nvPr/>
            </p:nvGrpSpPr>
            <p:grpSpPr bwMode="auto">
              <a:xfrm>
                <a:off x="143508" y="1775062"/>
                <a:ext cx="7380984" cy="585098"/>
                <a:chOff x="971599" y="1192630"/>
                <a:chExt cx="7649928" cy="585098"/>
              </a:xfrm>
            </p:grpSpPr>
            <p:sp>
              <p:nvSpPr>
                <p:cNvPr id="84" name="모서리가 둥근 직사각형 83"/>
                <p:cNvSpPr/>
                <p:nvPr/>
              </p:nvSpPr>
              <p:spPr>
                <a:xfrm>
                  <a:off x="971599" y="1203916"/>
                  <a:ext cx="7649928" cy="573812"/>
                </a:xfrm>
                <a:prstGeom prst="roundRect">
                  <a:avLst>
                    <a:gd name="adj" fmla="val 0"/>
                  </a:avLst>
                </a:prstGeom>
                <a:solidFill>
                  <a:schemeClr val="bg1"/>
                </a:solidFill>
                <a:ln>
                  <a:no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a:latin typeface="Times New Roman" pitchFamily="18" charset="0"/>
                    <a:cs typeface="Times New Roman" pitchFamily="18" charset="0"/>
                  </a:endParaRPr>
                </a:p>
              </p:txBody>
            </p:sp>
            <p:sp>
              <p:nvSpPr>
                <p:cNvPr id="8218" name="TextBox 84"/>
                <p:cNvSpPr txBox="1">
                  <a:spLocks noChangeArrowheads="1"/>
                </p:cNvSpPr>
                <p:nvPr/>
              </p:nvSpPr>
              <p:spPr bwMode="auto">
                <a:xfrm>
                  <a:off x="1565390" y="1192630"/>
                  <a:ext cx="5618651" cy="544704"/>
                </a:xfrm>
                <a:prstGeom prst="rect">
                  <a:avLst/>
                </a:prstGeom>
                <a:noFill/>
                <a:ln w="9525">
                  <a:noFill/>
                  <a:miter lim="800000"/>
                  <a:headEnd/>
                  <a:tailEnd/>
                </a:ln>
              </p:spPr>
              <p:txBody>
                <a:bodyPr wrap="none" anchor="ctr"/>
                <a:lstStyle/>
                <a:p>
                  <a:r>
                    <a:rPr lang="en-US" altLang="ko-KR" sz="2400" b="1" dirty="0">
                      <a:latin typeface="Times New Roman" pitchFamily="18" charset="0"/>
                      <a:cs typeface="Times New Roman" pitchFamily="18" charset="0"/>
                    </a:rPr>
                    <a:t>Green </a:t>
                  </a:r>
                  <a:r>
                    <a:rPr lang="en-US" altLang="ko-KR" sz="2400" b="1" dirty="0" smtClean="0">
                      <a:latin typeface="Times New Roman" pitchFamily="18" charset="0"/>
                      <a:cs typeface="Times New Roman" pitchFamily="18" charset="0"/>
                    </a:rPr>
                    <a:t>Growth </a:t>
                  </a:r>
                  <a:r>
                    <a:rPr lang="en-US" altLang="ko-KR" sz="2400" b="1" dirty="0">
                      <a:latin typeface="Times New Roman" pitchFamily="18" charset="0"/>
                      <a:cs typeface="Times New Roman" pitchFamily="18" charset="0"/>
                    </a:rPr>
                    <a:t>and Sustainable </a:t>
                  </a:r>
                  <a:r>
                    <a:rPr lang="en-US" altLang="ko-KR" sz="2400" b="1" dirty="0" smtClean="0">
                      <a:latin typeface="Times New Roman" pitchFamily="18" charset="0"/>
                      <a:cs typeface="Times New Roman" pitchFamily="18" charset="0"/>
                    </a:rPr>
                    <a:t>Development</a:t>
                  </a:r>
                  <a:endParaRPr lang="en-US" altLang="ko-KR" sz="2400" b="1" dirty="0">
                    <a:latin typeface="Times New Roman" pitchFamily="18" charset="0"/>
                    <a:cs typeface="Times New Roman" pitchFamily="18" charset="0"/>
                  </a:endParaRPr>
                </a:p>
              </p:txBody>
            </p:sp>
          </p:grpSp>
          <p:sp>
            <p:nvSpPr>
              <p:cNvPr id="82" name="모서리가 둥근 직사각형 81"/>
              <p:cNvSpPr/>
              <p:nvPr/>
            </p:nvSpPr>
            <p:spPr bwMode="auto">
              <a:xfrm>
                <a:off x="143508" y="3297349"/>
                <a:ext cx="7380984" cy="573813"/>
              </a:xfrm>
              <a:prstGeom prst="roundRect">
                <a:avLst>
                  <a:gd name="adj" fmla="val 0"/>
                </a:avLst>
              </a:prstGeom>
              <a:solidFill>
                <a:schemeClr val="bg1"/>
              </a:solidFill>
              <a:ln>
                <a:no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a:latin typeface="Times New Roman" pitchFamily="18" charset="0"/>
                  <a:cs typeface="Times New Roman" pitchFamily="18" charset="0"/>
                </a:endParaRPr>
              </a:p>
            </p:txBody>
          </p:sp>
          <p:grpSp>
            <p:nvGrpSpPr>
              <p:cNvPr id="8200" name="그룹 66"/>
              <p:cNvGrpSpPr>
                <a:grpSpLocks/>
              </p:cNvGrpSpPr>
              <p:nvPr/>
            </p:nvGrpSpPr>
            <p:grpSpPr bwMode="auto">
              <a:xfrm>
                <a:off x="143508" y="2535560"/>
                <a:ext cx="7380984" cy="2037656"/>
                <a:chOff x="971616" y="238577"/>
                <a:chExt cx="7649913" cy="2037656"/>
              </a:xfrm>
            </p:grpSpPr>
            <p:sp>
              <p:nvSpPr>
                <p:cNvPr id="80" name="모서리가 둥근 직사각형 79"/>
                <p:cNvSpPr/>
                <p:nvPr/>
              </p:nvSpPr>
              <p:spPr>
                <a:xfrm>
                  <a:off x="971616" y="1702422"/>
                  <a:ext cx="7649913" cy="573811"/>
                </a:xfrm>
                <a:prstGeom prst="roundRect">
                  <a:avLst>
                    <a:gd name="adj" fmla="val 7431"/>
                  </a:avLst>
                </a:prstGeom>
                <a:solidFill>
                  <a:schemeClr val="bg1"/>
                </a:solidFill>
                <a:ln>
                  <a:no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a:latin typeface="Times New Roman" pitchFamily="18" charset="0"/>
                    <a:cs typeface="Times New Roman" pitchFamily="18" charset="0"/>
                  </a:endParaRPr>
                </a:p>
              </p:txBody>
            </p:sp>
            <p:sp>
              <p:nvSpPr>
                <p:cNvPr id="8214" name="TextBox 80"/>
                <p:cNvSpPr txBox="1">
                  <a:spLocks noChangeArrowheads="1"/>
                </p:cNvSpPr>
                <p:nvPr/>
              </p:nvSpPr>
              <p:spPr bwMode="auto">
                <a:xfrm>
                  <a:off x="1565406" y="238577"/>
                  <a:ext cx="7041824" cy="544704"/>
                </a:xfrm>
                <a:prstGeom prst="rect">
                  <a:avLst/>
                </a:prstGeom>
                <a:noFill/>
                <a:ln w="9525">
                  <a:noFill/>
                  <a:miter lim="800000"/>
                  <a:headEnd/>
                  <a:tailEnd/>
                </a:ln>
              </p:spPr>
              <p:txBody>
                <a:bodyPr wrap="none" anchor="ctr"/>
                <a:lstStyle/>
                <a:p>
                  <a:endParaRPr lang="en-US" altLang="ko-KR" sz="2400" b="1" dirty="0">
                    <a:latin typeface="Times New Roman" pitchFamily="18" charset="0"/>
                    <a:cs typeface="Times New Roman" pitchFamily="18" charset="0"/>
                  </a:endParaRPr>
                </a:p>
              </p:txBody>
            </p:sp>
          </p:grpSp>
          <p:sp>
            <p:nvSpPr>
              <p:cNvPr id="8212" name="TextBox 78"/>
              <p:cNvSpPr txBox="1">
                <a:spLocks noChangeArrowheads="1"/>
              </p:cNvSpPr>
              <p:nvPr/>
            </p:nvSpPr>
            <p:spPr bwMode="auto">
              <a:xfrm>
                <a:off x="706688" y="4024736"/>
                <a:ext cx="5727120" cy="544704"/>
              </a:xfrm>
              <a:prstGeom prst="rect">
                <a:avLst/>
              </a:prstGeom>
              <a:noFill/>
              <a:ln w="9525">
                <a:noFill/>
                <a:miter lim="800000"/>
                <a:headEnd/>
                <a:tailEnd/>
              </a:ln>
            </p:spPr>
            <p:txBody>
              <a:bodyPr wrap="none" anchor="ctr"/>
              <a:lstStyle/>
              <a:p>
                <a:r>
                  <a:rPr lang="en-US" altLang="ko-KR" sz="2400" b="1" dirty="0" smtClean="0">
                    <a:latin typeface="Times New Roman" pitchFamily="18" charset="0"/>
                    <a:cs typeface="Times New Roman" pitchFamily="18" charset="0"/>
                  </a:rPr>
                  <a:t>Conclusion</a:t>
                </a:r>
                <a:endParaRPr lang="en-US" altLang="ko-KR" sz="2400" b="1" dirty="0">
                  <a:latin typeface="Times New Roman" pitchFamily="18" charset="0"/>
                  <a:cs typeface="Times New Roman" pitchFamily="18" charset="0"/>
                </a:endParaRPr>
              </a:p>
            </p:txBody>
          </p:sp>
          <p:sp>
            <p:nvSpPr>
              <p:cNvPr id="8203" name="TextBox 69"/>
              <p:cNvSpPr txBox="1">
                <a:spLocks noChangeArrowheads="1"/>
              </p:cNvSpPr>
              <p:nvPr/>
            </p:nvSpPr>
            <p:spPr bwMode="auto">
              <a:xfrm>
                <a:off x="251520" y="1623249"/>
                <a:ext cx="311899" cy="847926"/>
              </a:xfrm>
              <a:prstGeom prst="rect">
                <a:avLst/>
              </a:prstGeom>
              <a:noFill/>
              <a:ln w="9525">
                <a:noFill/>
                <a:miter lim="800000"/>
                <a:headEnd/>
                <a:tailEnd/>
              </a:ln>
            </p:spPr>
            <p:txBody>
              <a:bodyPr>
                <a:spAutoFit/>
              </a:bodyPr>
              <a:lstStyle/>
              <a:p>
                <a:r>
                  <a:rPr lang="en-US" altLang="ko-KR" sz="4400" b="1" dirty="0">
                    <a:solidFill>
                      <a:srgbClr val="003366"/>
                    </a:solidFill>
                    <a:latin typeface="Times New Roman" pitchFamily="18" charset="0"/>
                    <a:cs typeface="Times New Roman" pitchFamily="18" charset="0"/>
                  </a:rPr>
                  <a:t>2</a:t>
                </a:r>
                <a:endParaRPr lang="ko-KR" altLang="en-US" sz="4400" b="1" dirty="0">
                  <a:solidFill>
                    <a:srgbClr val="003366"/>
                  </a:solidFill>
                  <a:latin typeface="Times New Roman" pitchFamily="18" charset="0"/>
                  <a:cs typeface="Times New Roman" pitchFamily="18" charset="0"/>
                </a:endParaRPr>
              </a:p>
            </p:txBody>
          </p:sp>
          <p:sp>
            <p:nvSpPr>
              <p:cNvPr id="8204" name="TextBox 70"/>
              <p:cNvSpPr txBox="1">
                <a:spLocks noChangeArrowheads="1"/>
              </p:cNvSpPr>
              <p:nvPr/>
            </p:nvSpPr>
            <p:spPr bwMode="auto">
              <a:xfrm>
                <a:off x="251520" y="3122430"/>
                <a:ext cx="311899" cy="847926"/>
              </a:xfrm>
              <a:prstGeom prst="rect">
                <a:avLst/>
              </a:prstGeom>
              <a:noFill/>
              <a:ln w="9525">
                <a:noFill/>
                <a:miter lim="800000"/>
                <a:headEnd/>
                <a:tailEnd/>
              </a:ln>
            </p:spPr>
            <p:txBody>
              <a:bodyPr>
                <a:spAutoFit/>
              </a:bodyPr>
              <a:lstStyle/>
              <a:p>
                <a:r>
                  <a:rPr lang="en-US" altLang="ko-KR" sz="4400" b="1" dirty="0" smtClean="0">
                    <a:solidFill>
                      <a:srgbClr val="003366"/>
                    </a:solidFill>
                    <a:latin typeface="Times New Roman" pitchFamily="18" charset="0"/>
                    <a:cs typeface="Times New Roman" pitchFamily="18" charset="0"/>
                  </a:rPr>
                  <a:t>4</a:t>
                </a:r>
                <a:endParaRPr lang="ko-KR" altLang="en-US" sz="4400" b="1" dirty="0">
                  <a:solidFill>
                    <a:srgbClr val="003366"/>
                  </a:solidFill>
                  <a:latin typeface="Times New Roman" pitchFamily="18" charset="0"/>
                  <a:cs typeface="Times New Roman" pitchFamily="18" charset="0"/>
                </a:endParaRPr>
              </a:p>
            </p:txBody>
          </p:sp>
          <p:sp>
            <p:nvSpPr>
              <p:cNvPr id="8205" name="TextBox 71"/>
              <p:cNvSpPr txBox="1">
                <a:spLocks noChangeArrowheads="1"/>
              </p:cNvSpPr>
              <p:nvPr/>
            </p:nvSpPr>
            <p:spPr bwMode="auto">
              <a:xfrm>
                <a:off x="251520" y="3871163"/>
                <a:ext cx="311899" cy="847926"/>
              </a:xfrm>
              <a:prstGeom prst="rect">
                <a:avLst/>
              </a:prstGeom>
              <a:noFill/>
              <a:ln w="9525">
                <a:noFill/>
                <a:miter lim="800000"/>
                <a:headEnd/>
                <a:tailEnd/>
              </a:ln>
            </p:spPr>
            <p:txBody>
              <a:bodyPr>
                <a:spAutoFit/>
              </a:bodyPr>
              <a:lstStyle/>
              <a:p>
                <a:r>
                  <a:rPr lang="en-US" altLang="ko-KR" sz="4400" b="1" dirty="0" smtClean="0">
                    <a:solidFill>
                      <a:srgbClr val="003366"/>
                    </a:solidFill>
                    <a:latin typeface="Times New Roman" pitchFamily="18" charset="0"/>
                    <a:cs typeface="Times New Roman" pitchFamily="18" charset="0"/>
                  </a:rPr>
                  <a:t>5</a:t>
                </a:r>
                <a:endParaRPr lang="ko-KR" altLang="en-US" sz="4400" b="1" dirty="0">
                  <a:solidFill>
                    <a:srgbClr val="003366"/>
                  </a:solidFill>
                  <a:latin typeface="Times New Roman" pitchFamily="18" charset="0"/>
                  <a:cs typeface="Times New Roman" pitchFamily="18" charset="0"/>
                </a:endParaRPr>
              </a:p>
            </p:txBody>
          </p:sp>
        </p:grpSp>
        <p:sp>
          <p:nvSpPr>
            <p:cNvPr id="33" name="TextBox 76"/>
            <p:cNvSpPr txBox="1">
              <a:spLocks noChangeArrowheads="1"/>
            </p:cNvSpPr>
            <p:nvPr/>
          </p:nvSpPr>
          <p:spPr bwMode="auto">
            <a:xfrm>
              <a:off x="1521090" y="3346486"/>
              <a:ext cx="5609044" cy="494286"/>
            </a:xfrm>
            <a:prstGeom prst="rect">
              <a:avLst/>
            </a:prstGeom>
            <a:noFill/>
            <a:ln w="9525">
              <a:noFill/>
              <a:miter lim="800000"/>
              <a:headEnd/>
              <a:tailEnd/>
            </a:ln>
          </p:spPr>
          <p:txBody>
            <a:bodyPr wrap="none" anchor="ctr"/>
            <a:lstStyle/>
            <a:p>
              <a:pPr algn="just"/>
              <a:r>
                <a:rPr lang="en-US" altLang="ko-KR" sz="2400" b="1" dirty="0" err="1" smtClean="0">
                  <a:latin typeface="Times New Roman" pitchFamily="18" charset="0"/>
                  <a:cs typeface="Times New Roman" pitchFamily="18" charset="0"/>
                </a:rPr>
                <a:t>Recommendati</a:t>
              </a:r>
              <a:r>
                <a:rPr lang="ko-KR" altLang="en-US" sz="2400" b="1" dirty="0" err="1" smtClean="0">
                  <a:latin typeface="Times New Roman" pitchFamily="18" charset="0"/>
                  <a:cs typeface="Times New Roman" pitchFamily="18" charset="0"/>
                </a:rPr>
                <a:t>ㅎㅎㅎㅎㅎㅎㅎㅎ</a:t>
              </a:r>
              <a:endParaRPr lang="en-US" altLang="ko-KR" sz="2400" b="1" dirty="0">
                <a:latin typeface="Times New Roman" pitchFamily="18" charset="0"/>
                <a:cs typeface="Times New Roman" pitchFamily="18" charset="0"/>
              </a:endParaRPr>
            </a:p>
          </p:txBody>
        </p:sp>
        <p:sp>
          <p:nvSpPr>
            <p:cNvPr id="22" name="모서리가 둥근 직사각형 21"/>
            <p:cNvSpPr/>
            <p:nvPr/>
          </p:nvSpPr>
          <p:spPr bwMode="auto">
            <a:xfrm>
              <a:off x="1024389" y="3408035"/>
              <a:ext cx="7138664" cy="520700"/>
            </a:xfrm>
            <a:prstGeom prst="roundRect">
              <a:avLst>
                <a:gd name="adj" fmla="val 0"/>
              </a:avLst>
            </a:prstGeom>
            <a:solidFill>
              <a:schemeClr val="bg1"/>
            </a:solidFill>
            <a:ln>
              <a:no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b="1">
                <a:latin typeface="Times New Roman" pitchFamily="18" charset="0"/>
                <a:cs typeface="Times New Roman" pitchFamily="18" charset="0"/>
              </a:endParaRPr>
            </a:p>
          </p:txBody>
        </p:sp>
        <p:sp>
          <p:nvSpPr>
            <p:cNvPr id="23" name="TextBox 70"/>
            <p:cNvSpPr txBox="1">
              <a:spLocks noChangeArrowheads="1"/>
            </p:cNvSpPr>
            <p:nvPr/>
          </p:nvSpPr>
          <p:spPr bwMode="auto">
            <a:xfrm>
              <a:off x="1071464" y="3248976"/>
              <a:ext cx="304289" cy="769442"/>
            </a:xfrm>
            <a:prstGeom prst="rect">
              <a:avLst/>
            </a:prstGeom>
            <a:noFill/>
            <a:ln w="9525">
              <a:noFill/>
              <a:miter lim="800000"/>
              <a:headEnd/>
              <a:tailEnd/>
            </a:ln>
          </p:spPr>
          <p:txBody>
            <a:bodyPr>
              <a:spAutoFit/>
            </a:bodyPr>
            <a:lstStyle/>
            <a:p>
              <a:r>
                <a:rPr lang="en-US" altLang="ko-KR" sz="4400" b="1" dirty="0">
                  <a:solidFill>
                    <a:srgbClr val="003366"/>
                  </a:solidFill>
                  <a:latin typeface="Times New Roman" pitchFamily="18" charset="0"/>
                  <a:cs typeface="Times New Roman" pitchFamily="18" charset="0"/>
                </a:rPr>
                <a:t>3</a:t>
              </a:r>
              <a:endParaRPr lang="ko-KR" altLang="en-US" sz="4400" b="1" dirty="0">
                <a:solidFill>
                  <a:srgbClr val="003366"/>
                </a:solidFill>
                <a:latin typeface="Times New Roman" pitchFamily="18" charset="0"/>
                <a:cs typeface="Times New Roman" pitchFamily="18" charset="0"/>
              </a:endParaRPr>
            </a:p>
          </p:txBody>
        </p:sp>
        <p:sp>
          <p:nvSpPr>
            <p:cNvPr id="25" name="TextBox 76"/>
            <p:cNvSpPr txBox="1">
              <a:spLocks noChangeArrowheads="1"/>
            </p:cNvSpPr>
            <p:nvPr/>
          </p:nvSpPr>
          <p:spPr bwMode="auto">
            <a:xfrm>
              <a:off x="1512097" y="4064204"/>
              <a:ext cx="5609044" cy="494286"/>
            </a:xfrm>
            <a:prstGeom prst="rect">
              <a:avLst/>
            </a:prstGeom>
            <a:noFill/>
            <a:ln w="9525">
              <a:noFill/>
              <a:miter lim="800000"/>
              <a:headEnd/>
              <a:tailEnd/>
            </a:ln>
          </p:spPr>
          <p:txBody>
            <a:bodyPr wrap="none" anchor="ctr"/>
            <a:lstStyle/>
            <a:p>
              <a:r>
                <a:rPr lang="en-US" altLang="ko-KR" sz="2400" b="1" dirty="0" smtClean="0">
                  <a:latin typeface="Times New Roman" pitchFamily="18" charset="0"/>
                  <a:cs typeface="Times New Roman" pitchFamily="18" charset="0"/>
                </a:rPr>
                <a:t>More Discussion Directions</a:t>
              </a:r>
              <a:endParaRPr lang="en-US" altLang="ko-KR" sz="2400" b="1" dirty="0">
                <a:latin typeface="Times New Roman" pitchFamily="18" charset="0"/>
                <a:cs typeface="Times New Roman" pitchFamily="18" charset="0"/>
              </a:endParaRPr>
            </a:p>
          </p:txBody>
        </p:sp>
        <p:sp>
          <p:nvSpPr>
            <p:cNvPr id="26" name="TextBox 76"/>
            <p:cNvSpPr txBox="1">
              <a:spLocks noChangeArrowheads="1"/>
            </p:cNvSpPr>
            <p:nvPr/>
          </p:nvSpPr>
          <p:spPr bwMode="auto">
            <a:xfrm>
              <a:off x="1507820" y="3384774"/>
              <a:ext cx="5609044" cy="494286"/>
            </a:xfrm>
            <a:prstGeom prst="rect">
              <a:avLst/>
            </a:prstGeom>
            <a:noFill/>
            <a:ln w="9525">
              <a:noFill/>
              <a:miter lim="800000"/>
              <a:headEnd/>
              <a:tailEnd/>
            </a:ln>
          </p:spPr>
          <p:txBody>
            <a:bodyPr wrap="none" anchor="ctr"/>
            <a:lstStyle/>
            <a:p>
              <a:r>
                <a:rPr lang="en-US" altLang="ko-KR" sz="2400" b="1" dirty="0" smtClean="0">
                  <a:latin typeface="Times New Roman" pitchFamily="18" charset="0"/>
                  <a:cs typeface="Times New Roman" pitchFamily="18" charset="0"/>
                </a:rPr>
                <a:t>G20 and Green Growth</a:t>
              </a:r>
              <a:endParaRPr lang="en-US" altLang="ko-KR"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7"/>
          <p:cNvGrpSpPr>
            <a:grpSpLocks/>
          </p:cNvGrpSpPr>
          <p:nvPr/>
        </p:nvGrpSpPr>
        <p:grpSpPr bwMode="auto">
          <a:xfrm>
            <a:off x="5027613" y="1140156"/>
            <a:ext cx="2166937" cy="1347780"/>
            <a:chOff x="3597" y="778"/>
            <a:chExt cx="1210" cy="1208"/>
          </a:xfrm>
        </p:grpSpPr>
        <p:sp>
          <p:nvSpPr>
            <p:cNvPr id="9253" name="AutoShape 38"/>
            <p:cNvSpPr>
              <a:spLocks noChangeArrowheads="1"/>
            </p:cNvSpPr>
            <p:nvPr/>
          </p:nvSpPr>
          <p:spPr bwMode="auto">
            <a:xfrm rot="10800000">
              <a:off x="3597" y="778"/>
              <a:ext cx="1210" cy="12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 w 21600"/>
                <a:gd name="T13" fmla="*/ 0 h 21600"/>
                <a:gd name="T14" fmla="*/ 21154 w 21600"/>
                <a:gd name="T15" fmla="*/ 12624 h 21600"/>
              </a:gdLst>
              <a:ahLst/>
              <a:cxnLst>
                <a:cxn ang="T8">
                  <a:pos x="T0" y="T1"/>
                </a:cxn>
                <a:cxn ang="T9">
                  <a:pos x="T2" y="T3"/>
                </a:cxn>
                <a:cxn ang="T10">
                  <a:pos x="T4" y="T5"/>
                </a:cxn>
                <a:cxn ang="T11">
                  <a:pos x="T6" y="T7"/>
                </a:cxn>
              </a:cxnLst>
              <a:rect l="T12" t="T13" r="T14" b="T15"/>
              <a:pathLst>
                <a:path w="21600" h="21600">
                  <a:moveTo>
                    <a:pt x="4439" y="10799"/>
                  </a:moveTo>
                  <a:cubicBezTo>
                    <a:pt x="4439" y="7286"/>
                    <a:pt x="7287" y="4438"/>
                    <a:pt x="10800" y="4439"/>
                  </a:cubicBezTo>
                  <a:cubicBezTo>
                    <a:pt x="14312" y="4439"/>
                    <a:pt x="17160" y="7286"/>
                    <a:pt x="17160" y="10799"/>
                  </a:cubicBezTo>
                  <a:lnTo>
                    <a:pt x="21599" y="10798"/>
                  </a:lnTo>
                  <a:cubicBezTo>
                    <a:pt x="21599" y="4834"/>
                    <a:pt x="16764" y="-1"/>
                    <a:pt x="10799" y="0"/>
                  </a:cubicBezTo>
                  <a:cubicBezTo>
                    <a:pt x="4835" y="0"/>
                    <a:pt x="0" y="4834"/>
                    <a:pt x="0" y="10798"/>
                  </a:cubicBezTo>
                  <a:lnTo>
                    <a:pt x="4439" y="10799"/>
                  </a:lnTo>
                  <a:close/>
                </a:path>
              </a:pathLst>
            </a:custGeom>
            <a:solidFill>
              <a:srgbClr val="A1C7E9"/>
            </a:solidFill>
            <a:ln w="9525">
              <a:noFill/>
              <a:miter lim="800000"/>
              <a:headEnd/>
              <a:tailEnd/>
            </a:ln>
            <a:effectLst/>
          </p:spPr>
          <p:txBody>
            <a:bodyPr wrap="none" anchor="ctr"/>
            <a:lstStyle/>
            <a:p>
              <a:endParaRPr lang="ko-KR" altLang="en-US"/>
            </a:p>
          </p:txBody>
        </p:sp>
        <p:grpSp>
          <p:nvGrpSpPr>
            <p:cNvPr id="9254" name="Group 39"/>
            <p:cNvGrpSpPr>
              <a:grpSpLocks/>
            </p:cNvGrpSpPr>
            <p:nvPr/>
          </p:nvGrpSpPr>
          <p:grpSpPr bwMode="auto">
            <a:xfrm>
              <a:off x="3644" y="821"/>
              <a:ext cx="1114" cy="1114"/>
              <a:chOff x="3043" y="1364"/>
              <a:chExt cx="1018" cy="1039"/>
            </a:xfrm>
          </p:grpSpPr>
          <p:sp>
            <p:nvSpPr>
              <p:cNvPr id="9255" name="Oval 40"/>
              <p:cNvSpPr>
                <a:spLocks noChangeArrowheads="1"/>
              </p:cNvSpPr>
              <p:nvPr/>
            </p:nvSpPr>
            <p:spPr bwMode="auto">
              <a:xfrm>
                <a:off x="3057" y="1364"/>
                <a:ext cx="988" cy="1039"/>
              </a:xfrm>
              <a:prstGeom prst="ellipse">
                <a:avLst/>
              </a:prstGeom>
              <a:solidFill>
                <a:srgbClr val="0D3775"/>
              </a:solidFill>
              <a:ln w="12700">
                <a:solidFill>
                  <a:srgbClr val="0D3775"/>
                </a:solidFill>
                <a:round/>
                <a:headEnd/>
                <a:tailEnd/>
              </a:ln>
              <a:effectLst/>
            </p:spPr>
            <p:txBody>
              <a:bodyPr wrap="none" anchor="ctr"/>
              <a:lstStyle/>
              <a:p>
                <a:endParaRPr lang="ko-KR" altLang="en-US"/>
              </a:p>
            </p:txBody>
          </p:sp>
          <p:pic>
            <p:nvPicPr>
              <p:cNvPr id="9256" name="Picture 41" descr="바코드"/>
              <p:cNvPicPr>
                <a:picLocks noChangeAspect="1" noChangeArrowheads="1"/>
              </p:cNvPicPr>
              <p:nvPr/>
            </p:nvPicPr>
            <p:blipFill>
              <a:blip r:embed="rId3" cstate="print"/>
              <a:srcRect l="16342" t="11375" r="19810" b="6238"/>
              <a:stretch>
                <a:fillRect/>
              </a:stretch>
            </p:blipFill>
            <p:spPr bwMode="auto">
              <a:xfrm>
                <a:off x="3893" y="1567"/>
                <a:ext cx="43" cy="27"/>
              </a:xfrm>
              <a:prstGeom prst="rect">
                <a:avLst/>
              </a:prstGeom>
              <a:noFill/>
              <a:ln w="9525">
                <a:noFill/>
                <a:miter lim="800000"/>
                <a:headEnd/>
                <a:tailEnd/>
              </a:ln>
            </p:spPr>
          </p:pic>
          <p:sp>
            <p:nvSpPr>
              <p:cNvPr id="9257" name="Oval 42"/>
              <p:cNvSpPr>
                <a:spLocks noChangeArrowheads="1"/>
              </p:cNvSpPr>
              <p:nvPr/>
            </p:nvSpPr>
            <p:spPr bwMode="auto">
              <a:xfrm>
                <a:off x="3043" y="1373"/>
                <a:ext cx="1018" cy="993"/>
              </a:xfrm>
              <a:prstGeom prst="ellipse">
                <a:avLst/>
              </a:prstGeom>
              <a:gradFill rotWithShape="1">
                <a:gsLst>
                  <a:gs pos="0">
                    <a:srgbClr val="3076B6"/>
                  </a:gs>
                  <a:gs pos="100000">
                    <a:srgbClr val="245888"/>
                  </a:gs>
                </a:gsLst>
                <a:lin ang="5400000" scaled="1"/>
              </a:gradFill>
              <a:ln w="9525">
                <a:noFill/>
                <a:round/>
                <a:headEnd/>
                <a:tailEnd/>
              </a:ln>
              <a:effectLst/>
            </p:spPr>
            <p:txBody>
              <a:bodyPr wrap="none" anchor="ctr"/>
              <a:lstStyle/>
              <a:p>
                <a:endParaRPr lang="ko-KR" altLang="en-US"/>
              </a:p>
            </p:txBody>
          </p:sp>
          <p:sp>
            <p:nvSpPr>
              <p:cNvPr id="9258" name="Oval 43"/>
              <p:cNvSpPr>
                <a:spLocks noChangeArrowheads="1"/>
              </p:cNvSpPr>
              <p:nvPr/>
            </p:nvSpPr>
            <p:spPr bwMode="auto">
              <a:xfrm>
                <a:off x="3062" y="1395"/>
                <a:ext cx="977" cy="995"/>
              </a:xfrm>
              <a:prstGeom prst="ellipse">
                <a:avLst/>
              </a:prstGeom>
              <a:gradFill rotWithShape="1">
                <a:gsLst>
                  <a:gs pos="0">
                    <a:srgbClr val="2B6BA5"/>
                  </a:gs>
                  <a:gs pos="100000">
                    <a:srgbClr val="85B4DF"/>
                  </a:gs>
                </a:gsLst>
                <a:lin ang="5400000" scaled="1"/>
              </a:gradFill>
              <a:ln w="9525">
                <a:noFill/>
                <a:round/>
                <a:headEnd/>
                <a:tailEnd/>
              </a:ln>
              <a:effectLst/>
            </p:spPr>
            <p:txBody>
              <a:bodyPr wrap="none" anchor="ctr"/>
              <a:lstStyle/>
              <a:p>
                <a:endParaRPr lang="ko-KR" altLang="en-US"/>
              </a:p>
            </p:txBody>
          </p:sp>
          <p:sp>
            <p:nvSpPr>
              <p:cNvPr id="9259" name="Oval 44"/>
              <p:cNvSpPr>
                <a:spLocks noChangeArrowheads="1"/>
              </p:cNvSpPr>
              <p:nvPr/>
            </p:nvSpPr>
            <p:spPr bwMode="auto">
              <a:xfrm>
                <a:off x="3076" y="1381"/>
                <a:ext cx="944" cy="916"/>
              </a:xfrm>
              <a:prstGeom prst="ellipse">
                <a:avLst/>
              </a:prstGeom>
              <a:gradFill rotWithShape="1">
                <a:gsLst>
                  <a:gs pos="0">
                    <a:srgbClr val="2A58A2"/>
                  </a:gs>
                  <a:gs pos="100000">
                    <a:srgbClr val="3985CB">
                      <a:alpha val="0"/>
                    </a:srgbClr>
                  </a:gs>
                </a:gsLst>
                <a:lin ang="5400000" scaled="1"/>
              </a:gradFill>
              <a:ln w="9525">
                <a:noFill/>
                <a:round/>
                <a:headEnd/>
                <a:tailEnd/>
              </a:ln>
              <a:effectLst/>
            </p:spPr>
            <p:txBody>
              <a:bodyPr wrap="none" anchor="ctr"/>
              <a:lstStyle/>
              <a:p>
                <a:endParaRPr lang="ko-KR" altLang="en-US"/>
              </a:p>
            </p:txBody>
          </p:sp>
          <p:sp>
            <p:nvSpPr>
              <p:cNvPr id="310317" name="Oval 45"/>
              <p:cNvSpPr>
                <a:spLocks noChangeArrowheads="1"/>
              </p:cNvSpPr>
              <p:nvPr/>
            </p:nvSpPr>
            <p:spPr bwMode="auto">
              <a:xfrm>
                <a:off x="3182" y="2083"/>
                <a:ext cx="753" cy="29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9261" name="Oval 46"/>
              <p:cNvSpPr>
                <a:spLocks noChangeArrowheads="1"/>
              </p:cNvSpPr>
              <p:nvPr/>
            </p:nvSpPr>
            <p:spPr bwMode="auto">
              <a:xfrm>
                <a:off x="3122"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9262" name="Oval 47"/>
              <p:cNvSpPr>
                <a:spLocks noChangeArrowheads="1"/>
              </p:cNvSpPr>
              <p:nvPr/>
            </p:nvSpPr>
            <p:spPr bwMode="auto">
              <a:xfrm>
                <a:off x="3098" y="1377"/>
                <a:ext cx="895" cy="870"/>
              </a:xfrm>
              <a:prstGeom prst="ellipse">
                <a:avLst/>
              </a:prstGeom>
              <a:solidFill>
                <a:srgbClr val="1F4685"/>
              </a:solidFill>
              <a:ln w="6350">
                <a:noFill/>
                <a:round/>
                <a:headEnd/>
                <a:tailEnd/>
              </a:ln>
              <a:effectLst/>
            </p:spPr>
            <p:txBody>
              <a:bodyPr wrap="none" anchor="ctr"/>
              <a:lstStyle/>
              <a:p>
                <a:endParaRPr lang="ko-KR" altLang="en-US"/>
              </a:p>
            </p:txBody>
          </p:sp>
          <p:sp>
            <p:nvSpPr>
              <p:cNvPr id="9263" name="Oval 48"/>
              <p:cNvSpPr>
                <a:spLocks noChangeArrowheads="1"/>
              </p:cNvSpPr>
              <p:nvPr/>
            </p:nvSpPr>
            <p:spPr bwMode="auto">
              <a:xfrm>
                <a:off x="3121" y="1400"/>
                <a:ext cx="844" cy="849"/>
              </a:xfrm>
              <a:prstGeom prst="ellipse">
                <a:avLst/>
              </a:prstGeom>
              <a:solidFill>
                <a:schemeClr val="bg1"/>
              </a:solidFill>
              <a:ln w="19050">
                <a:solidFill>
                  <a:srgbClr val="4A83B6"/>
                </a:solidFill>
                <a:round/>
                <a:headEnd/>
                <a:tailEnd/>
              </a:ln>
              <a:effectLst/>
            </p:spPr>
            <p:txBody>
              <a:bodyPr wrap="none" anchor="ctr"/>
              <a:lstStyle/>
              <a:p>
                <a:endParaRPr lang="ko-KR" altLang="en-US"/>
              </a:p>
            </p:txBody>
          </p:sp>
          <p:sp>
            <p:nvSpPr>
              <p:cNvPr id="9264" name="Oval 49"/>
              <p:cNvSpPr>
                <a:spLocks noChangeArrowheads="1"/>
              </p:cNvSpPr>
              <p:nvPr/>
            </p:nvSpPr>
            <p:spPr bwMode="auto">
              <a:xfrm>
                <a:off x="3199" y="1400"/>
                <a:ext cx="678" cy="645"/>
              </a:xfrm>
              <a:prstGeom prst="ellipse">
                <a:avLst/>
              </a:prstGeom>
              <a:gradFill rotWithShape="1">
                <a:gsLst>
                  <a:gs pos="0">
                    <a:srgbClr val="BAD4EC">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grpSp>
        <p:nvGrpSpPr>
          <p:cNvPr id="9219" name="Group 50"/>
          <p:cNvGrpSpPr>
            <a:grpSpLocks/>
          </p:cNvGrpSpPr>
          <p:nvPr/>
        </p:nvGrpSpPr>
        <p:grpSpPr bwMode="auto">
          <a:xfrm>
            <a:off x="1933575" y="1177925"/>
            <a:ext cx="2216150" cy="1260943"/>
            <a:chOff x="941" y="778"/>
            <a:chExt cx="1210" cy="1208"/>
          </a:xfrm>
        </p:grpSpPr>
        <p:sp>
          <p:nvSpPr>
            <p:cNvPr id="9241" name="AutoShape 51"/>
            <p:cNvSpPr>
              <a:spLocks noChangeArrowheads="1"/>
            </p:cNvSpPr>
            <p:nvPr/>
          </p:nvSpPr>
          <p:spPr bwMode="auto">
            <a:xfrm rot="10800000">
              <a:off x="941" y="778"/>
              <a:ext cx="1210" cy="120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 w 21600"/>
                <a:gd name="T13" fmla="*/ 0 h 21600"/>
                <a:gd name="T14" fmla="*/ 21154 w 21600"/>
                <a:gd name="T15" fmla="*/ 12624 h 21600"/>
              </a:gdLst>
              <a:ahLst/>
              <a:cxnLst>
                <a:cxn ang="T8">
                  <a:pos x="T0" y="T1"/>
                </a:cxn>
                <a:cxn ang="T9">
                  <a:pos x="T2" y="T3"/>
                </a:cxn>
                <a:cxn ang="T10">
                  <a:pos x="T4" y="T5"/>
                </a:cxn>
                <a:cxn ang="T11">
                  <a:pos x="T6" y="T7"/>
                </a:cxn>
              </a:cxnLst>
              <a:rect l="T12" t="T13" r="T14" b="T15"/>
              <a:pathLst>
                <a:path w="21600" h="21600">
                  <a:moveTo>
                    <a:pt x="4439" y="10799"/>
                  </a:moveTo>
                  <a:cubicBezTo>
                    <a:pt x="4439" y="7286"/>
                    <a:pt x="7287" y="4438"/>
                    <a:pt x="10800" y="4439"/>
                  </a:cubicBezTo>
                  <a:cubicBezTo>
                    <a:pt x="14312" y="4439"/>
                    <a:pt x="17160" y="7286"/>
                    <a:pt x="17160" y="10799"/>
                  </a:cubicBezTo>
                  <a:lnTo>
                    <a:pt x="21599" y="10798"/>
                  </a:lnTo>
                  <a:cubicBezTo>
                    <a:pt x="21599" y="4834"/>
                    <a:pt x="16764" y="-1"/>
                    <a:pt x="10799" y="0"/>
                  </a:cubicBezTo>
                  <a:cubicBezTo>
                    <a:pt x="4835" y="0"/>
                    <a:pt x="0" y="4834"/>
                    <a:pt x="0" y="10798"/>
                  </a:cubicBezTo>
                  <a:lnTo>
                    <a:pt x="4439" y="10799"/>
                  </a:lnTo>
                  <a:close/>
                </a:path>
              </a:pathLst>
            </a:custGeom>
            <a:solidFill>
              <a:srgbClr val="83D2F9"/>
            </a:solidFill>
            <a:ln w="9525">
              <a:noFill/>
              <a:miter lim="800000"/>
              <a:headEnd/>
              <a:tailEnd/>
            </a:ln>
            <a:effectLst/>
          </p:spPr>
          <p:txBody>
            <a:bodyPr wrap="none" anchor="ctr"/>
            <a:lstStyle/>
            <a:p>
              <a:endParaRPr lang="ko-KR" altLang="en-US"/>
            </a:p>
          </p:txBody>
        </p:sp>
        <p:grpSp>
          <p:nvGrpSpPr>
            <p:cNvPr id="9242" name="Group 52"/>
            <p:cNvGrpSpPr>
              <a:grpSpLocks/>
            </p:cNvGrpSpPr>
            <p:nvPr/>
          </p:nvGrpSpPr>
          <p:grpSpPr bwMode="auto">
            <a:xfrm>
              <a:off x="991" y="821"/>
              <a:ext cx="1114" cy="1114"/>
              <a:chOff x="1686" y="1364"/>
              <a:chExt cx="1018" cy="1039"/>
            </a:xfrm>
          </p:grpSpPr>
          <p:sp>
            <p:nvSpPr>
              <p:cNvPr id="9243" name="Oval 53"/>
              <p:cNvSpPr>
                <a:spLocks noChangeArrowheads="1"/>
              </p:cNvSpPr>
              <p:nvPr/>
            </p:nvSpPr>
            <p:spPr bwMode="auto">
              <a:xfrm>
                <a:off x="1700" y="1364"/>
                <a:ext cx="988" cy="1039"/>
              </a:xfrm>
              <a:prstGeom prst="ellipse">
                <a:avLst/>
              </a:prstGeom>
              <a:solidFill>
                <a:srgbClr val="215A7D"/>
              </a:solidFill>
              <a:ln w="12700">
                <a:solidFill>
                  <a:srgbClr val="215A7D"/>
                </a:solidFill>
                <a:round/>
                <a:headEnd/>
                <a:tailEnd/>
              </a:ln>
              <a:effectLst/>
            </p:spPr>
            <p:txBody>
              <a:bodyPr wrap="none" anchor="ctr"/>
              <a:lstStyle/>
              <a:p>
                <a:endParaRPr lang="ko-KR" altLang="en-US"/>
              </a:p>
            </p:txBody>
          </p:sp>
          <p:pic>
            <p:nvPicPr>
              <p:cNvPr id="9244" name="Picture 54" descr="바코드"/>
              <p:cNvPicPr>
                <a:picLocks noChangeAspect="1" noChangeArrowheads="1"/>
              </p:cNvPicPr>
              <p:nvPr/>
            </p:nvPicPr>
            <p:blipFill>
              <a:blip r:embed="rId4" cstate="print"/>
              <a:srcRect l="16342" t="11375" r="19810" b="6238"/>
              <a:stretch>
                <a:fillRect/>
              </a:stretch>
            </p:blipFill>
            <p:spPr bwMode="auto">
              <a:xfrm>
                <a:off x="2536" y="1600"/>
                <a:ext cx="43" cy="27"/>
              </a:xfrm>
              <a:prstGeom prst="rect">
                <a:avLst/>
              </a:prstGeom>
              <a:noFill/>
              <a:ln w="9525">
                <a:noFill/>
                <a:miter lim="800000"/>
                <a:headEnd/>
                <a:tailEnd/>
              </a:ln>
            </p:spPr>
          </p:pic>
          <p:sp>
            <p:nvSpPr>
              <p:cNvPr id="9245" name="Oval 55"/>
              <p:cNvSpPr>
                <a:spLocks noChangeArrowheads="1"/>
              </p:cNvSpPr>
              <p:nvPr/>
            </p:nvSpPr>
            <p:spPr bwMode="auto">
              <a:xfrm>
                <a:off x="1686" y="1373"/>
                <a:ext cx="1018" cy="993"/>
              </a:xfrm>
              <a:prstGeom prst="ellipse">
                <a:avLst/>
              </a:prstGeom>
              <a:gradFill rotWithShape="1">
                <a:gsLst>
                  <a:gs pos="0">
                    <a:srgbClr val="079EC1"/>
                  </a:gs>
                  <a:gs pos="100000">
                    <a:srgbClr val="057691"/>
                  </a:gs>
                </a:gsLst>
                <a:lin ang="5400000" scaled="1"/>
              </a:gradFill>
              <a:ln w="9525">
                <a:noFill/>
                <a:round/>
                <a:headEnd/>
                <a:tailEnd/>
              </a:ln>
              <a:effectLst/>
            </p:spPr>
            <p:txBody>
              <a:bodyPr wrap="none" anchor="ctr"/>
              <a:lstStyle/>
              <a:p>
                <a:endParaRPr lang="ko-KR" altLang="en-US"/>
              </a:p>
            </p:txBody>
          </p:sp>
          <p:sp>
            <p:nvSpPr>
              <p:cNvPr id="9246" name="Oval 56"/>
              <p:cNvSpPr>
                <a:spLocks noChangeArrowheads="1"/>
              </p:cNvSpPr>
              <p:nvPr/>
            </p:nvSpPr>
            <p:spPr bwMode="auto">
              <a:xfrm>
                <a:off x="1705" y="1395"/>
                <a:ext cx="977" cy="995"/>
              </a:xfrm>
              <a:prstGeom prst="ellipse">
                <a:avLst/>
              </a:prstGeom>
              <a:gradFill rotWithShape="1">
                <a:gsLst>
                  <a:gs pos="0">
                    <a:srgbClr val="0F98C3"/>
                  </a:gs>
                  <a:gs pos="100000">
                    <a:srgbClr val="8EDEEE"/>
                  </a:gs>
                </a:gsLst>
                <a:lin ang="5400000" scaled="1"/>
              </a:gradFill>
              <a:ln w="9525">
                <a:noFill/>
                <a:round/>
                <a:headEnd/>
                <a:tailEnd/>
              </a:ln>
              <a:effectLst/>
            </p:spPr>
            <p:txBody>
              <a:bodyPr wrap="none" anchor="ctr"/>
              <a:lstStyle/>
              <a:p>
                <a:endParaRPr lang="ko-KR" altLang="en-US"/>
              </a:p>
            </p:txBody>
          </p:sp>
          <p:sp>
            <p:nvSpPr>
              <p:cNvPr id="9247" name="Oval 57"/>
              <p:cNvSpPr>
                <a:spLocks noChangeArrowheads="1"/>
              </p:cNvSpPr>
              <p:nvPr/>
            </p:nvSpPr>
            <p:spPr bwMode="auto">
              <a:xfrm>
                <a:off x="1719" y="1381"/>
                <a:ext cx="944" cy="916"/>
              </a:xfrm>
              <a:prstGeom prst="ellipse">
                <a:avLst/>
              </a:prstGeom>
              <a:gradFill rotWithShape="1">
                <a:gsLst>
                  <a:gs pos="0">
                    <a:srgbClr val="107CAC"/>
                  </a:gs>
                  <a:gs pos="100000">
                    <a:srgbClr val="66D2E8">
                      <a:alpha val="0"/>
                    </a:srgbClr>
                  </a:gs>
                </a:gsLst>
                <a:lin ang="5400000" scaled="1"/>
              </a:gradFill>
              <a:ln w="9525">
                <a:noFill/>
                <a:round/>
                <a:headEnd/>
                <a:tailEnd/>
              </a:ln>
              <a:effectLst/>
            </p:spPr>
            <p:txBody>
              <a:bodyPr wrap="none" anchor="ctr"/>
              <a:lstStyle/>
              <a:p>
                <a:endParaRPr lang="ko-KR" altLang="en-US"/>
              </a:p>
            </p:txBody>
          </p:sp>
          <p:sp>
            <p:nvSpPr>
              <p:cNvPr id="310330" name="Oval 58"/>
              <p:cNvSpPr>
                <a:spLocks noChangeArrowheads="1"/>
              </p:cNvSpPr>
              <p:nvPr/>
            </p:nvSpPr>
            <p:spPr bwMode="auto">
              <a:xfrm>
                <a:off x="1825" y="2083"/>
                <a:ext cx="753" cy="299"/>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9249" name="Oval 59"/>
              <p:cNvSpPr>
                <a:spLocks noChangeArrowheads="1"/>
              </p:cNvSpPr>
              <p:nvPr/>
            </p:nvSpPr>
            <p:spPr bwMode="auto">
              <a:xfrm>
                <a:off x="1761"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9250" name="Oval 60"/>
              <p:cNvSpPr>
                <a:spLocks noChangeArrowheads="1"/>
              </p:cNvSpPr>
              <p:nvPr/>
            </p:nvSpPr>
            <p:spPr bwMode="auto">
              <a:xfrm>
                <a:off x="1741" y="1377"/>
                <a:ext cx="895" cy="870"/>
              </a:xfrm>
              <a:prstGeom prst="ellipse">
                <a:avLst/>
              </a:prstGeom>
              <a:solidFill>
                <a:srgbClr val="046A82"/>
              </a:solidFill>
              <a:ln w="6350">
                <a:noFill/>
                <a:round/>
                <a:headEnd/>
                <a:tailEnd/>
              </a:ln>
              <a:effectLst/>
            </p:spPr>
            <p:txBody>
              <a:bodyPr wrap="none" anchor="ctr"/>
              <a:lstStyle/>
              <a:p>
                <a:endParaRPr lang="ko-KR" altLang="en-US"/>
              </a:p>
            </p:txBody>
          </p:sp>
          <p:sp>
            <p:nvSpPr>
              <p:cNvPr id="9251" name="Oval 61"/>
              <p:cNvSpPr>
                <a:spLocks noChangeArrowheads="1"/>
              </p:cNvSpPr>
              <p:nvPr/>
            </p:nvSpPr>
            <p:spPr bwMode="auto">
              <a:xfrm>
                <a:off x="1764" y="1400"/>
                <a:ext cx="844" cy="849"/>
              </a:xfrm>
              <a:prstGeom prst="ellipse">
                <a:avLst/>
              </a:prstGeom>
              <a:solidFill>
                <a:schemeClr val="bg1"/>
              </a:solidFill>
              <a:ln w="12700">
                <a:solidFill>
                  <a:srgbClr val="458EBB"/>
                </a:solidFill>
                <a:round/>
                <a:headEnd/>
                <a:tailEnd/>
              </a:ln>
              <a:effectLst/>
            </p:spPr>
            <p:txBody>
              <a:bodyPr wrap="none" anchor="ctr"/>
              <a:lstStyle/>
              <a:p>
                <a:endParaRPr lang="ko-KR" altLang="en-US"/>
              </a:p>
            </p:txBody>
          </p:sp>
          <p:sp>
            <p:nvSpPr>
              <p:cNvPr id="9252" name="Oval 62"/>
              <p:cNvSpPr>
                <a:spLocks noChangeArrowheads="1"/>
              </p:cNvSpPr>
              <p:nvPr/>
            </p:nvSpPr>
            <p:spPr bwMode="auto">
              <a:xfrm>
                <a:off x="1842" y="1400"/>
                <a:ext cx="678" cy="645"/>
              </a:xfrm>
              <a:prstGeom prst="ellipse">
                <a:avLst/>
              </a:prstGeom>
              <a:gradFill rotWithShape="1">
                <a:gsLst>
                  <a:gs pos="0">
                    <a:srgbClr val="BDE6F9">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sp>
        <p:nvSpPr>
          <p:cNvPr id="9220" name="TextBox 64"/>
          <p:cNvSpPr txBox="1">
            <a:spLocks noChangeArrowheads="1"/>
          </p:cNvSpPr>
          <p:nvPr/>
        </p:nvSpPr>
        <p:spPr bwMode="auto">
          <a:xfrm>
            <a:off x="1871640" y="1358724"/>
            <a:ext cx="2197100" cy="708025"/>
          </a:xfrm>
          <a:prstGeom prst="rect">
            <a:avLst/>
          </a:prstGeom>
          <a:noFill/>
          <a:ln w="9525">
            <a:noFill/>
            <a:miter lim="800000"/>
            <a:headEnd/>
            <a:tailEnd/>
          </a:ln>
        </p:spPr>
        <p:txBody>
          <a:bodyPr anchor="ctr">
            <a:spAutoFit/>
          </a:bodyPr>
          <a:lstStyle/>
          <a:p>
            <a:pPr algn="ctr"/>
            <a:r>
              <a:rPr lang="en-US" altLang="ko-KR" sz="2000" b="1" dirty="0">
                <a:latin typeface="Times New Roman" pitchFamily="18" charset="0"/>
                <a:cs typeface="Times New Roman" pitchFamily="18" charset="0"/>
              </a:rPr>
              <a:t>Fossil Fuel Oriented Industry </a:t>
            </a:r>
            <a:endParaRPr lang="ko-KR" altLang="en-US" sz="1600" b="1" dirty="0">
              <a:latin typeface="Times New Roman" pitchFamily="18" charset="0"/>
              <a:cs typeface="Times New Roman" pitchFamily="18" charset="0"/>
            </a:endParaRPr>
          </a:p>
        </p:txBody>
      </p:sp>
      <p:sp>
        <p:nvSpPr>
          <p:cNvPr id="9221" name="TextBox 65"/>
          <p:cNvSpPr txBox="1">
            <a:spLocks noChangeArrowheads="1"/>
          </p:cNvSpPr>
          <p:nvPr/>
        </p:nvSpPr>
        <p:spPr bwMode="auto">
          <a:xfrm>
            <a:off x="5073650" y="1420970"/>
            <a:ext cx="2198688" cy="708025"/>
          </a:xfrm>
          <a:prstGeom prst="rect">
            <a:avLst/>
          </a:prstGeom>
          <a:noFill/>
          <a:ln w="9525">
            <a:noFill/>
            <a:miter lim="800000"/>
            <a:headEnd/>
            <a:tailEnd/>
          </a:ln>
        </p:spPr>
        <p:txBody>
          <a:bodyPr anchor="ctr">
            <a:spAutoFit/>
          </a:bodyPr>
          <a:lstStyle/>
          <a:p>
            <a:pPr algn="ctr"/>
            <a:r>
              <a:rPr lang="en-US" altLang="ko-KR" sz="2000" b="1" dirty="0">
                <a:latin typeface="Times New Roman" pitchFamily="18" charset="0"/>
                <a:cs typeface="Times New Roman" pitchFamily="18" charset="0"/>
              </a:rPr>
              <a:t>Mass-Production System</a:t>
            </a:r>
            <a:endParaRPr lang="ko-KR" altLang="en-US" sz="1600" b="1" dirty="0">
              <a:latin typeface="Times New Roman" pitchFamily="18" charset="0"/>
              <a:cs typeface="Times New Roman" pitchFamily="18" charset="0"/>
            </a:endParaRPr>
          </a:p>
        </p:txBody>
      </p:sp>
      <p:grpSp>
        <p:nvGrpSpPr>
          <p:cNvPr id="9224" name="Group 38"/>
          <p:cNvGrpSpPr>
            <a:grpSpLocks/>
          </p:cNvGrpSpPr>
          <p:nvPr/>
        </p:nvGrpSpPr>
        <p:grpSpPr bwMode="auto">
          <a:xfrm>
            <a:off x="554082" y="5907088"/>
            <a:ext cx="8202013" cy="582612"/>
            <a:chOff x="302" y="814"/>
            <a:chExt cx="5143" cy="515"/>
          </a:xfrm>
        </p:grpSpPr>
        <p:sp>
          <p:nvSpPr>
            <p:cNvPr id="9235" name="AutoShape 39"/>
            <p:cNvSpPr>
              <a:spLocks noChangeArrowheads="1"/>
            </p:cNvSpPr>
            <p:nvPr/>
          </p:nvSpPr>
          <p:spPr bwMode="auto">
            <a:xfrm>
              <a:off x="302" y="814"/>
              <a:ext cx="5143" cy="515"/>
            </a:xfrm>
            <a:prstGeom prst="roundRect">
              <a:avLst>
                <a:gd name="adj" fmla="val 5727"/>
              </a:avLst>
            </a:prstGeom>
            <a:solidFill>
              <a:srgbClr val="FFFFFF"/>
            </a:solidFill>
            <a:ln w="9525" algn="ctr">
              <a:solidFill>
                <a:srgbClr val="C0C0C0"/>
              </a:solidFill>
              <a:round/>
              <a:headEnd/>
              <a:tailEnd/>
            </a:ln>
            <a:effectLst/>
          </p:spPr>
          <p:txBody>
            <a:bodyPr wrap="none" anchor="ctr"/>
            <a:lstStyle/>
            <a:p>
              <a:endParaRPr lang="ko-KR" altLang="en-US"/>
            </a:p>
          </p:txBody>
        </p:sp>
        <p:sp>
          <p:nvSpPr>
            <p:cNvPr id="9236" name="AutoShape 40"/>
            <p:cNvSpPr>
              <a:spLocks noChangeArrowheads="1"/>
            </p:cNvSpPr>
            <p:nvPr/>
          </p:nvSpPr>
          <p:spPr bwMode="auto">
            <a:xfrm>
              <a:off x="334" y="851"/>
              <a:ext cx="5078" cy="442"/>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grpSp>
      <p:grpSp>
        <p:nvGrpSpPr>
          <p:cNvPr id="50" name="그룹 49"/>
          <p:cNvGrpSpPr/>
          <p:nvPr/>
        </p:nvGrpSpPr>
        <p:grpSpPr>
          <a:xfrm>
            <a:off x="579993" y="2393114"/>
            <a:ext cx="8176102" cy="681038"/>
            <a:chOff x="690563" y="3648075"/>
            <a:chExt cx="7954962" cy="681038"/>
          </a:xfrm>
        </p:grpSpPr>
        <p:grpSp>
          <p:nvGrpSpPr>
            <p:cNvPr id="9222" name="Group 38"/>
            <p:cNvGrpSpPr>
              <a:grpSpLocks/>
            </p:cNvGrpSpPr>
            <p:nvPr/>
          </p:nvGrpSpPr>
          <p:grpSpPr bwMode="auto">
            <a:xfrm>
              <a:off x="690563" y="3732213"/>
              <a:ext cx="7954962" cy="582612"/>
              <a:chOff x="302" y="814"/>
              <a:chExt cx="5143" cy="515"/>
            </a:xfrm>
          </p:grpSpPr>
          <p:sp>
            <p:nvSpPr>
              <p:cNvPr id="9239" name="AutoShape 39"/>
              <p:cNvSpPr>
                <a:spLocks noChangeArrowheads="1"/>
              </p:cNvSpPr>
              <p:nvPr/>
            </p:nvSpPr>
            <p:spPr bwMode="auto">
              <a:xfrm>
                <a:off x="302" y="814"/>
                <a:ext cx="5143" cy="515"/>
              </a:xfrm>
              <a:prstGeom prst="roundRect">
                <a:avLst>
                  <a:gd name="adj" fmla="val 5727"/>
                </a:avLst>
              </a:prstGeom>
              <a:solidFill>
                <a:srgbClr val="FFFFFF"/>
              </a:solidFill>
              <a:ln w="9525" algn="ctr">
                <a:solidFill>
                  <a:srgbClr val="C0C0C0"/>
                </a:solidFill>
                <a:round/>
                <a:headEnd/>
                <a:tailEnd/>
              </a:ln>
              <a:effectLst/>
            </p:spPr>
            <p:txBody>
              <a:bodyPr wrap="none" anchor="ctr"/>
              <a:lstStyle/>
              <a:p>
                <a:endParaRPr lang="ko-KR" altLang="en-US"/>
              </a:p>
            </p:txBody>
          </p:sp>
          <p:sp>
            <p:nvSpPr>
              <p:cNvPr id="9240" name="AutoShape 40"/>
              <p:cNvSpPr>
                <a:spLocks noChangeArrowheads="1"/>
              </p:cNvSpPr>
              <p:nvPr/>
            </p:nvSpPr>
            <p:spPr bwMode="auto">
              <a:xfrm>
                <a:off x="334" y="851"/>
                <a:ext cx="5078" cy="442"/>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grpSp>
        <p:sp>
          <p:nvSpPr>
            <p:cNvPr id="9225" name="TextBox 80"/>
            <p:cNvSpPr txBox="1">
              <a:spLocks noChangeArrowheads="1"/>
            </p:cNvSpPr>
            <p:nvPr/>
          </p:nvSpPr>
          <p:spPr bwMode="auto">
            <a:xfrm>
              <a:off x="2241550" y="3648075"/>
              <a:ext cx="5045090" cy="681038"/>
            </a:xfrm>
            <a:prstGeom prst="rect">
              <a:avLst/>
            </a:prstGeom>
            <a:noFill/>
            <a:ln w="9525">
              <a:noFill/>
              <a:miter lim="800000"/>
              <a:headEnd/>
              <a:tailEnd/>
            </a:ln>
          </p:spPr>
          <p:txBody>
            <a:bodyPr wrap="none" anchor="ctr"/>
            <a:lstStyle/>
            <a:p>
              <a:r>
                <a:rPr lang="en-US" altLang="ko-KR" sz="2000" b="1" dirty="0">
                  <a:latin typeface="Times New Roman" pitchFamily="18" charset="0"/>
                  <a:cs typeface="Times New Roman" pitchFamily="18" charset="0"/>
                </a:rPr>
                <a:t>Achieved Industrial and Economic Growth </a:t>
              </a:r>
            </a:p>
          </p:txBody>
        </p:sp>
      </p:grpSp>
      <p:grpSp>
        <p:nvGrpSpPr>
          <p:cNvPr id="51" name="그룹 50"/>
          <p:cNvGrpSpPr/>
          <p:nvPr/>
        </p:nvGrpSpPr>
        <p:grpSpPr>
          <a:xfrm>
            <a:off x="554082" y="4918647"/>
            <a:ext cx="8202013" cy="681038"/>
            <a:chOff x="690563" y="4727575"/>
            <a:chExt cx="7954962" cy="681038"/>
          </a:xfrm>
        </p:grpSpPr>
        <p:sp>
          <p:nvSpPr>
            <p:cNvPr id="9237" name="AutoShape 39"/>
            <p:cNvSpPr>
              <a:spLocks noChangeArrowheads="1"/>
            </p:cNvSpPr>
            <p:nvPr/>
          </p:nvSpPr>
          <p:spPr bwMode="auto">
            <a:xfrm>
              <a:off x="690563" y="4786644"/>
              <a:ext cx="7954962" cy="581025"/>
            </a:xfrm>
            <a:prstGeom prst="roundRect">
              <a:avLst>
                <a:gd name="adj" fmla="val 5727"/>
              </a:avLst>
            </a:prstGeom>
            <a:solidFill>
              <a:srgbClr val="FFFFFF"/>
            </a:solidFill>
            <a:ln w="9525" algn="ctr">
              <a:solidFill>
                <a:srgbClr val="C0C0C0"/>
              </a:solidFill>
              <a:round/>
              <a:headEnd/>
              <a:tailEnd/>
            </a:ln>
            <a:effectLst/>
          </p:spPr>
          <p:txBody>
            <a:bodyPr wrap="none" anchor="ctr"/>
            <a:lstStyle/>
            <a:p>
              <a:endParaRPr lang="ko-KR" altLang="en-US"/>
            </a:p>
          </p:txBody>
        </p:sp>
        <p:sp>
          <p:nvSpPr>
            <p:cNvPr id="9238" name="AutoShape 40"/>
            <p:cNvSpPr>
              <a:spLocks noChangeArrowheads="1"/>
            </p:cNvSpPr>
            <p:nvPr/>
          </p:nvSpPr>
          <p:spPr bwMode="auto">
            <a:xfrm>
              <a:off x="740059" y="4828388"/>
              <a:ext cx="7854423" cy="498666"/>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sp>
          <p:nvSpPr>
            <p:cNvPr id="9226" name="TextBox 81"/>
            <p:cNvSpPr txBox="1">
              <a:spLocks noChangeArrowheads="1"/>
            </p:cNvSpPr>
            <p:nvPr/>
          </p:nvSpPr>
          <p:spPr bwMode="auto">
            <a:xfrm>
              <a:off x="791496" y="4727575"/>
              <a:ext cx="7741032" cy="681038"/>
            </a:xfrm>
            <a:prstGeom prst="rect">
              <a:avLst/>
            </a:prstGeom>
            <a:noFill/>
            <a:ln w="9525">
              <a:noFill/>
              <a:miter lim="800000"/>
              <a:headEnd/>
              <a:tailEnd/>
            </a:ln>
          </p:spPr>
          <p:txBody>
            <a:bodyPr wrap="none" anchor="ctr"/>
            <a:lstStyle/>
            <a:p>
              <a:pPr algn="ctr"/>
              <a:r>
                <a:rPr lang="en-US" altLang="ko-KR" sz="2000" b="1" dirty="0" smtClean="0">
                  <a:solidFill>
                    <a:srgbClr val="FF0000"/>
                  </a:solidFill>
                  <a:latin typeface="Times New Roman" pitchFamily="18" charset="0"/>
                  <a:cs typeface="Times New Roman" pitchFamily="18" charset="0"/>
                </a:rPr>
                <a:t>Unsustainable</a:t>
              </a:r>
              <a:r>
                <a:rPr lang="en-US" altLang="ko-KR" sz="2000" b="1" dirty="0" smtClean="0">
                  <a:latin typeface="Times New Roman" pitchFamily="18" charset="0"/>
                  <a:cs typeface="Times New Roman" pitchFamily="18" charset="0"/>
                </a:rPr>
                <a:t> Traditional Development Strategy</a:t>
              </a:r>
              <a:endParaRPr lang="en-US" altLang="ko-KR" sz="2000" b="1" dirty="0">
                <a:latin typeface="Times New Roman" pitchFamily="18" charset="0"/>
                <a:cs typeface="Times New Roman" pitchFamily="18" charset="0"/>
              </a:endParaRPr>
            </a:p>
          </p:txBody>
        </p:sp>
      </p:grpSp>
      <p:sp>
        <p:nvSpPr>
          <p:cNvPr id="9227" name="TextBox 82"/>
          <p:cNvSpPr txBox="1">
            <a:spLocks noChangeArrowheads="1"/>
          </p:cNvSpPr>
          <p:nvPr/>
        </p:nvSpPr>
        <p:spPr bwMode="auto">
          <a:xfrm>
            <a:off x="591919" y="5808663"/>
            <a:ext cx="7640353" cy="681037"/>
          </a:xfrm>
          <a:prstGeom prst="rect">
            <a:avLst/>
          </a:prstGeom>
          <a:noFill/>
          <a:ln w="9525">
            <a:noFill/>
            <a:miter lim="800000"/>
            <a:headEnd/>
            <a:tailEnd/>
          </a:ln>
        </p:spPr>
        <p:txBody>
          <a:bodyPr wrap="none" anchor="ctr"/>
          <a:lstStyle/>
          <a:p>
            <a:r>
              <a:rPr lang="en-US" altLang="ko-KR" sz="2000" b="1" dirty="0">
                <a:latin typeface="Times New Roman" pitchFamily="18" charset="0"/>
                <a:cs typeface="Times New Roman" pitchFamily="18" charset="0"/>
              </a:rPr>
              <a:t>Requires a New Economic </a:t>
            </a:r>
            <a:r>
              <a:rPr lang="en-US" altLang="ko-KR" sz="2000" b="1" dirty="0" smtClean="0">
                <a:latin typeface="Times New Roman" pitchFamily="18" charset="0"/>
                <a:cs typeface="Times New Roman" pitchFamily="18" charset="0"/>
              </a:rPr>
              <a:t>Development Strategy</a:t>
            </a:r>
            <a:r>
              <a:rPr lang="en-US" altLang="ko-KR" sz="2000" b="1" dirty="0">
                <a:latin typeface="Times New Roman" pitchFamily="18" charset="0"/>
                <a:cs typeface="Times New Roman" pitchFamily="18" charset="0"/>
              </a:rPr>
              <a:t>, “GREEN </a:t>
            </a:r>
            <a:r>
              <a:rPr lang="en-US" altLang="ko-KR" sz="2000" b="1" dirty="0" smtClean="0">
                <a:latin typeface="Times New Roman" pitchFamily="18" charset="0"/>
                <a:cs typeface="Times New Roman" pitchFamily="18" charset="0"/>
              </a:rPr>
              <a:t>GROWTH”</a:t>
            </a:r>
            <a:endParaRPr lang="en-US" altLang="ko-KR" sz="2000" b="1" dirty="0">
              <a:latin typeface="Times New Roman" pitchFamily="18" charset="0"/>
              <a:cs typeface="Times New Roman" pitchFamily="18" charset="0"/>
            </a:endParaRPr>
          </a:p>
        </p:txBody>
      </p:sp>
      <p:sp>
        <p:nvSpPr>
          <p:cNvPr id="9228" name="제목 88"/>
          <p:cNvSpPr txBox="1">
            <a:spLocks/>
          </p:cNvSpPr>
          <p:nvPr/>
        </p:nvSpPr>
        <p:spPr bwMode="auto">
          <a:xfrm>
            <a:off x="0"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1. </a:t>
            </a:r>
            <a:r>
              <a:rPr lang="en-US" altLang="ko-KR" sz="3000" b="1" dirty="0" smtClean="0">
                <a:solidFill>
                  <a:schemeClr val="bg1"/>
                </a:solidFill>
                <a:latin typeface="Times New Roman" pitchFamily="18" charset="0"/>
                <a:cs typeface="Times New Roman" pitchFamily="18" charset="0"/>
              </a:rPr>
              <a:t>Introduction</a:t>
            </a:r>
            <a:endParaRPr lang="ko-KR" altLang="en-US" sz="3000" b="1" dirty="0">
              <a:solidFill>
                <a:schemeClr val="bg1"/>
              </a:solidFill>
              <a:latin typeface="Times New Roman" pitchFamily="18" charset="0"/>
              <a:cs typeface="Times New Roman" pitchFamily="18" charset="0"/>
            </a:endParaRPr>
          </a:p>
        </p:txBody>
      </p:sp>
      <p:grpSp>
        <p:nvGrpSpPr>
          <p:cNvPr id="9229" name="Group 33"/>
          <p:cNvGrpSpPr>
            <a:grpSpLocks/>
          </p:cNvGrpSpPr>
          <p:nvPr/>
        </p:nvGrpSpPr>
        <p:grpSpPr bwMode="auto">
          <a:xfrm rot="5400000">
            <a:off x="4417219" y="3047046"/>
            <a:ext cx="312738" cy="536575"/>
            <a:chOff x="3296" y="2110"/>
            <a:chExt cx="813" cy="176"/>
          </a:xfrm>
        </p:grpSpPr>
        <p:sp>
          <p:nvSpPr>
            <p:cNvPr id="9233" name="AutoShape 34"/>
            <p:cNvSpPr>
              <a:spLocks noChangeArrowheads="1"/>
            </p:cNvSpPr>
            <p:nvPr/>
          </p:nvSpPr>
          <p:spPr bwMode="auto">
            <a:xfrm>
              <a:off x="3338" y="2110"/>
              <a:ext cx="771" cy="176"/>
            </a:xfrm>
            <a:prstGeom prst="rightArrow">
              <a:avLst>
                <a:gd name="adj1" fmla="val 36463"/>
                <a:gd name="adj2" fmla="val 64534"/>
              </a:avLst>
            </a:prstGeom>
            <a:solidFill>
              <a:srgbClr val="0099BC">
                <a:alpha val="30196"/>
              </a:srgbClr>
            </a:solidFill>
            <a:ln w="9525">
              <a:noFill/>
              <a:miter lim="800000"/>
              <a:headEnd/>
              <a:tailEnd/>
            </a:ln>
            <a:effectLst/>
          </p:spPr>
          <p:txBody>
            <a:bodyPr wrap="none" anchor="ctr"/>
            <a:lstStyle/>
            <a:p>
              <a:endParaRPr lang="ko-KR" altLang="en-US"/>
            </a:p>
          </p:txBody>
        </p:sp>
        <p:sp>
          <p:nvSpPr>
            <p:cNvPr id="9234" name="AutoShape 35"/>
            <p:cNvSpPr>
              <a:spLocks noChangeArrowheads="1"/>
            </p:cNvSpPr>
            <p:nvPr/>
          </p:nvSpPr>
          <p:spPr bwMode="auto">
            <a:xfrm>
              <a:off x="3296" y="2114"/>
              <a:ext cx="771" cy="168"/>
            </a:xfrm>
            <a:prstGeom prst="rightArrow">
              <a:avLst>
                <a:gd name="adj1" fmla="val 58333"/>
                <a:gd name="adj2" fmla="val 62508"/>
              </a:avLst>
            </a:prstGeom>
            <a:solidFill>
              <a:srgbClr val="0099BC"/>
            </a:solidFill>
            <a:ln w="9525">
              <a:noFill/>
              <a:miter lim="800000"/>
              <a:headEnd/>
              <a:tailEnd/>
            </a:ln>
            <a:effectLst/>
          </p:spPr>
          <p:txBody>
            <a:bodyPr wrap="none" anchor="ctr"/>
            <a:lstStyle/>
            <a:p>
              <a:endParaRPr lang="ko-KR" altLang="en-US"/>
            </a:p>
          </p:txBody>
        </p:sp>
      </p:grpSp>
      <p:grpSp>
        <p:nvGrpSpPr>
          <p:cNvPr id="9230" name="Group 33"/>
          <p:cNvGrpSpPr>
            <a:grpSpLocks/>
          </p:cNvGrpSpPr>
          <p:nvPr/>
        </p:nvGrpSpPr>
        <p:grpSpPr bwMode="auto">
          <a:xfrm rot="5400000">
            <a:off x="4416425" y="5478163"/>
            <a:ext cx="314325" cy="536575"/>
            <a:chOff x="3296" y="2110"/>
            <a:chExt cx="813" cy="176"/>
          </a:xfrm>
        </p:grpSpPr>
        <p:sp>
          <p:nvSpPr>
            <p:cNvPr id="9231" name="AutoShape 34"/>
            <p:cNvSpPr>
              <a:spLocks noChangeArrowheads="1"/>
            </p:cNvSpPr>
            <p:nvPr/>
          </p:nvSpPr>
          <p:spPr bwMode="auto">
            <a:xfrm>
              <a:off x="3338" y="2110"/>
              <a:ext cx="771" cy="176"/>
            </a:xfrm>
            <a:prstGeom prst="rightArrow">
              <a:avLst>
                <a:gd name="adj1" fmla="val 36463"/>
                <a:gd name="adj2" fmla="val 64534"/>
              </a:avLst>
            </a:prstGeom>
            <a:solidFill>
              <a:srgbClr val="0099BC">
                <a:alpha val="30196"/>
              </a:srgbClr>
            </a:solidFill>
            <a:ln w="9525">
              <a:noFill/>
              <a:miter lim="800000"/>
              <a:headEnd/>
              <a:tailEnd/>
            </a:ln>
            <a:effectLst/>
          </p:spPr>
          <p:txBody>
            <a:bodyPr wrap="none" anchor="ctr"/>
            <a:lstStyle/>
            <a:p>
              <a:endParaRPr lang="ko-KR" altLang="en-US"/>
            </a:p>
          </p:txBody>
        </p:sp>
        <p:sp>
          <p:nvSpPr>
            <p:cNvPr id="9232" name="AutoShape 35"/>
            <p:cNvSpPr>
              <a:spLocks noChangeArrowheads="1"/>
            </p:cNvSpPr>
            <p:nvPr/>
          </p:nvSpPr>
          <p:spPr bwMode="auto">
            <a:xfrm>
              <a:off x="3296" y="2114"/>
              <a:ext cx="771" cy="168"/>
            </a:xfrm>
            <a:prstGeom prst="rightArrow">
              <a:avLst>
                <a:gd name="adj1" fmla="val 58333"/>
                <a:gd name="adj2" fmla="val 62508"/>
              </a:avLst>
            </a:prstGeom>
            <a:solidFill>
              <a:srgbClr val="0099BC"/>
            </a:solidFill>
            <a:ln w="9525">
              <a:noFill/>
              <a:miter lim="800000"/>
              <a:headEnd/>
              <a:tailEnd/>
            </a:ln>
            <a:effectLst/>
          </p:spPr>
          <p:txBody>
            <a:bodyPr wrap="none" anchor="ctr"/>
            <a:lstStyle/>
            <a:p>
              <a:endParaRPr lang="ko-KR" altLang="en-US"/>
            </a:p>
          </p:txBody>
        </p:sp>
      </p:grpSp>
      <p:sp>
        <p:nvSpPr>
          <p:cNvPr id="49" name="슬라이드 번호 개체 틀 3"/>
          <p:cNvSpPr txBox="1">
            <a:spLocks/>
          </p:cNvSpPr>
          <p:nvPr/>
        </p:nvSpPr>
        <p:spPr>
          <a:xfrm>
            <a:off x="7010432" y="6502419"/>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52" name="그룹 51"/>
          <p:cNvGrpSpPr/>
          <p:nvPr/>
        </p:nvGrpSpPr>
        <p:grpSpPr>
          <a:xfrm>
            <a:off x="4776666" y="3058452"/>
            <a:ext cx="3933274" cy="1650360"/>
            <a:chOff x="740058" y="4689462"/>
            <a:chExt cx="7900222" cy="742951"/>
          </a:xfrm>
        </p:grpSpPr>
        <p:sp>
          <p:nvSpPr>
            <p:cNvPr id="54" name="AutoShape 40"/>
            <p:cNvSpPr>
              <a:spLocks noChangeArrowheads="1"/>
            </p:cNvSpPr>
            <p:nvPr/>
          </p:nvSpPr>
          <p:spPr bwMode="auto">
            <a:xfrm>
              <a:off x="740058" y="4831699"/>
              <a:ext cx="7854424" cy="526776"/>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sp>
          <p:nvSpPr>
            <p:cNvPr id="55" name="TextBox 81"/>
            <p:cNvSpPr txBox="1">
              <a:spLocks noChangeArrowheads="1"/>
            </p:cNvSpPr>
            <p:nvPr/>
          </p:nvSpPr>
          <p:spPr bwMode="auto">
            <a:xfrm>
              <a:off x="862094" y="4689462"/>
              <a:ext cx="7778186" cy="742951"/>
            </a:xfrm>
            <a:prstGeom prst="rect">
              <a:avLst/>
            </a:prstGeom>
            <a:noFill/>
            <a:ln w="9525">
              <a:noFill/>
              <a:miter lim="800000"/>
              <a:headEnd/>
              <a:tailEnd/>
            </a:ln>
          </p:spPr>
          <p:txBody>
            <a:bodyPr wrap="none" anchor="ctr"/>
            <a:lstStyle/>
            <a:p>
              <a:r>
                <a:rPr lang="en-US" altLang="ko-KR" sz="2000" b="1" dirty="0" smtClean="0">
                  <a:latin typeface="Times New Roman" pitchFamily="18" charset="0"/>
                  <a:cs typeface="Times New Roman" pitchFamily="18" charset="0"/>
                </a:rPr>
                <a:t>Energy Security</a:t>
              </a:r>
            </a:p>
            <a:p>
              <a:r>
                <a:rPr lang="en-US" altLang="ko-KR" sz="2000" b="1" dirty="0" smtClean="0">
                  <a:latin typeface="Times New Roman" pitchFamily="18" charset="0"/>
                  <a:cs typeface="Times New Roman" pitchFamily="18" charset="0"/>
                </a:rPr>
                <a:t>Price Variability</a:t>
              </a:r>
            </a:p>
            <a:p>
              <a:r>
                <a:rPr lang="en-US" altLang="ko-KR" sz="2000" b="1" dirty="0" smtClean="0">
                  <a:latin typeface="Times New Roman" pitchFamily="18" charset="0"/>
                  <a:cs typeface="Times New Roman" pitchFamily="18" charset="0"/>
                </a:rPr>
                <a:t>Population Growth </a:t>
              </a:r>
            </a:p>
            <a:p>
              <a:r>
                <a:rPr lang="en-US" altLang="ko-KR" sz="2000" b="1" dirty="0" smtClean="0">
                  <a:latin typeface="Times New Roman" pitchFamily="18" charset="0"/>
                  <a:cs typeface="Times New Roman" pitchFamily="18" charset="0"/>
                </a:rPr>
                <a:t>Desire for Economic Growth</a:t>
              </a:r>
              <a:endParaRPr lang="en-US" altLang="ko-KR" sz="2000" b="1" dirty="0">
                <a:latin typeface="Times New Roman" pitchFamily="18" charset="0"/>
                <a:cs typeface="Times New Roman" pitchFamily="18" charset="0"/>
              </a:endParaRPr>
            </a:p>
          </p:txBody>
        </p:sp>
      </p:grpSp>
      <p:grpSp>
        <p:nvGrpSpPr>
          <p:cNvPr id="60" name="Group 33"/>
          <p:cNvGrpSpPr>
            <a:grpSpLocks/>
          </p:cNvGrpSpPr>
          <p:nvPr/>
        </p:nvGrpSpPr>
        <p:grpSpPr bwMode="auto">
          <a:xfrm rot="5400000">
            <a:off x="4426077" y="4487238"/>
            <a:ext cx="312738" cy="536575"/>
            <a:chOff x="3296" y="2110"/>
            <a:chExt cx="813" cy="176"/>
          </a:xfrm>
        </p:grpSpPr>
        <p:sp>
          <p:nvSpPr>
            <p:cNvPr id="61" name="AutoShape 34"/>
            <p:cNvSpPr>
              <a:spLocks noChangeArrowheads="1"/>
            </p:cNvSpPr>
            <p:nvPr/>
          </p:nvSpPr>
          <p:spPr bwMode="auto">
            <a:xfrm>
              <a:off x="3338" y="2110"/>
              <a:ext cx="771" cy="176"/>
            </a:xfrm>
            <a:prstGeom prst="rightArrow">
              <a:avLst>
                <a:gd name="adj1" fmla="val 36463"/>
                <a:gd name="adj2" fmla="val 64534"/>
              </a:avLst>
            </a:prstGeom>
            <a:solidFill>
              <a:srgbClr val="0099BC">
                <a:alpha val="30196"/>
              </a:srgbClr>
            </a:solidFill>
            <a:ln w="9525">
              <a:noFill/>
              <a:miter lim="800000"/>
              <a:headEnd/>
              <a:tailEnd/>
            </a:ln>
            <a:effectLst/>
          </p:spPr>
          <p:txBody>
            <a:bodyPr wrap="none" anchor="ctr"/>
            <a:lstStyle/>
            <a:p>
              <a:endParaRPr lang="ko-KR" altLang="en-US"/>
            </a:p>
          </p:txBody>
        </p:sp>
        <p:sp>
          <p:nvSpPr>
            <p:cNvPr id="62" name="AutoShape 35"/>
            <p:cNvSpPr>
              <a:spLocks noChangeArrowheads="1"/>
            </p:cNvSpPr>
            <p:nvPr/>
          </p:nvSpPr>
          <p:spPr bwMode="auto">
            <a:xfrm>
              <a:off x="3296" y="2114"/>
              <a:ext cx="771" cy="168"/>
            </a:xfrm>
            <a:prstGeom prst="rightArrow">
              <a:avLst>
                <a:gd name="adj1" fmla="val 58333"/>
                <a:gd name="adj2" fmla="val 62508"/>
              </a:avLst>
            </a:prstGeom>
            <a:solidFill>
              <a:srgbClr val="0099BC"/>
            </a:solidFill>
            <a:ln w="9525">
              <a:noFill/>
              <a:miter lim="800000"/>
              <a:headEnd/>
              <a:tailEnd/>
            </a:ln>
            <a:effectLst/>
          </p:spPr>
          <p:txBody>
            <a:bodyPr wrap="none" anchor="ctr"/>
            <a:lstStyle/>
            <a:p>
              <a:endParaRPr lang="ko-KR" altLang="en-US"/>
            </a:p>
          </p:txBody>
        </p:sp>
      </p:grpSp>
      <p:grpSp>
        <p:nvGrpSpPr>
          <p:cNvPr id="56" name="그룹 55"/>
          <p:cNvGrpSpPr/>
          <p:nvPr/>
        </p:nvGrpSpPr>
        <p:grpSpPr>
          <a:xfrm>
            <a:off x="763872" y="3169023"/>
            <a:ext cx="3448080" cy="1429221"/>
            <a:chOff x="690563" y="4481478"/>
            <a:chExt cx="6771775" cy="983054"/>
          </a:xfrm>
        </p:grpSpPr>
        <p:sp>
          <p:nvSpPr>
            <p:cNvPr id="57" name="AutoShape 39"/>
            <p:cNvSpPr>
              <a:spLocks noChangeArrowheads="1"/>
            </p:cNvSpPr>
            <p:nvPr/>
          </p:nvSpPr>
          <p:spPr bwMode="auto">
            <a:xfrm>
              <a:off x="690563" y="4786644"/>
              <a:ext cx="6594998" cy="581025"/>
            </a:xfrm>
            <a:prstGeom prst="roundRect">
              <a:avLst>
                <a:gd name="adj" fmla="val 5727"/>
              </a:avLst>
            </a:prstGeom>
            <a:solidFill>
              <a:srgbClr val="FFFFFF"/>
            </a:solidFill>
            <a:ln w="9525" algn="ctr">
              <a:solidFill>
                <a:srgbClr val="C0C0C0"/>
              </a:solidFill>
              <a:round/>
              <a:headEnd/>
              <a:tailEnd/>
            </a:ln>
            <a:effectLst/>
          </p:spPr>
          <p:txBody>
            <a:bodyPr wrap="none" anchor="ctr"/>
            <a:lstStyle/>
            <a:p>
              <a:endParaRPr lang="ko-KR" altLang="en-US"/>
            </a:p>
          </p:txBody>
        </p:sp>
        <p:sp>
          <p:nvSpPr>
            <p:cNvPr id="58" name="AutoShape 40"/>
            <p:cNvSpPr>
              <a:spLocks noChangeArrowheads="1"/>
            </p:cNvSpPr>
            <p:nvPr/>
          </p:nvSpPr>
          <p:spPr bwMode="auto">
            <a:xfrm>
              <a:off x="740060" y="4622750"/>
              <a:ext cx="6722278" cy="804863"/>
            </a:xfrm>
            <a:prstGeom prst="roundRect">
              <a:avLst>
                <a:gd name="adj" fmla="val 4435"/>
              </a:avLst>
            </a:prstGeom>
            <a:gradFill rotWithShape="1">
              <a:gsLst>
                <a:gs pos="0">
                  <a:srgbClr val="FFFFFF"/>
                </a:gs>
                <a:gs pos="100000">
                  <a:srgbClr val="DDDDDD"/>
                </a:gs>
              </a:gsLst>
              <a:lin ang="5400000" scaled="1"/>
            </a:gradFill>
            <a:ln w="9525" algn="ctr">
              <a:noFill/>
              <a:round/>
              <a:headEnd/>
              <a:tailEnd/>
            </a:ln>
            <a:effectLst/>
          </p:spPr>
          <p:txBody>
            <a:bodyPr wrap="none" anchor="ctr"/>
            <a:lstStyle/>
            <a:p>
              <a:endParaRPr lang="ko-KR" altLang="en-US"/>
            </a:p>
          </p:txBody>
        </p:sp>
        <p:sp>
          <p:nvSpPr>
            <p:cNvPr id="59" name="TextBox 81"/>
            <p:cNvSpPr txBox="1">
              <a:spLocks noChangeArrowheads="1"/>
            </p:cNvSpPr>
            <p:nvPr/>
          </p:nvSpPr>
          <p:spPr bwMode="auto">
            <a:xfrm>
              <a:off x="886363" y="4481478"/>
              <a:ext cx="6419297" cy="983054"/>
            </a:xfrm>
            <a:prstGeom prst="rect">
              <a:avLst/>
            </a:prstGeom>
            <a:noFill/>
            <a:ln w="9525">
              <a:noFill/>
              <a:miter lim="800000"/>
              <a:headEnd/>
              <a:tailEnd/>
            </a:ln>
          </p:spPr>
          <p:txBody>
            <a:bodyPr wrap="none" anchor="ctr"/>
            <a:lstStyle/>
            <a:p>
              <a:r>
                <a:rPr lang="en-US" altLang="ko-KR" sz="2000" b="1" dirty="0" smtClean="0">
                  <a:latin typeface="Times New Roman" pitchFamily="18" charset="0"/>
                  <a:cs typeface="Times New Roman" pitchFamily="18" charset="0"/>
                </a:rPr>
                <a:t>GHG emissions, </a:t>
              </a:r>
            </a:p>
            <a:p>
              <a:r>
                <a:rPr lang="en-US" altLang="ko-KR" sz="2000" b="1" dirty="0" smtClean="0">
                  <a:latin typeface="Times New Roman" pitchFamily="18" charset="0"/>
                  <a:cs typeface="Times New Roman" pitchFamily="18" charset="0"/>
                </a:rPr>
                <a:t>Climate Change</a:t>
              </a:r>
            </a:p>
            <a:p>
              <a:r>
                <a:rPr lang="en-US" altLang="ko-KR" sz="2000" b="1" dirty="0" smtClean="0">
                  <a:latin typeface="Times New Roman" pitchFamily="18" charset="0"/>
                  <a:cs typeface="Times New Roman" pitchFamily="18" charset="0"/>
                </a:rPr>
                <a:t>Exhaustion of Fossil Fuel</a:t>
              </a:r>
            </a:p>
            <a:p>
              <a:r>
                <a:rPr lang="en-US" altLang="ko-KR" sz="2000" b="1" dirty="0" smtClean="0">
                  <a:latin typeface="Times New Roman" pitchFamily="18" charset="0"/>
                  <a:cs typeface="Times New Roman" pitchFamily="18" charset="0"/>
                </a:rPr>
                <a:t>Global Resource Constraint </a:t>
              </a:r>
              <a:endParaRPr lang="en-US" altLang="ko-KR" sz="2000"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591050" y="2217738"/>
            <a:ext cx="4121150" cy="4217987"/>
          </a:xfrm>
          <a:custGeom>
            <a:avLst/>
            <a:gdLst>
              <a:gd name="T0" fmla="*/ 2147483647 w 21600"/>
              <a:gd name="T1" fmla="*/ 2147483647 h 21600"/>
              <a:gd name="T2" fmla="*/ 2147483647 w 21600"/>
              <a:gd name="T3" fmla="*/ 2147483647 h 21600"/>
              <a:gd name="T4" fmla="*/ 1944649531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10243" name="AutoShape 3"/>
          <p:cNvSpPr>
            <a:spLocks noChangeArrowheads="1"/>
          </p:cNvSpPr>
          <p:nvPr/>
        </p:nvSpPr>
        <p:spPr bwMode="auto">
          <a:xfrm>
            <a:off x="374650" y="2217738"/>
            <a:ext cx="3981450" cy="4217987"/>
          </a:xfrm>
          <a:custGeom>
            <a:avLst/>
            <a:gdLst>
              <a:gd name="T0" fmla="*/ 2147483647 w 21600"/>
              <a:gd name="T1" fmla="*/ 2147483647 h 21600"/>
              <a:gd name="T2" fmla="*/ 2147483647 w 21600"/>
              <a:gd name="T3" fmla="*/ 2147483647 h 21600"/>
              <a:gd name="T4" fmla="*/ 1753546521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10244" name="AutoShape 4"/>
          <p:cNvSpPr>
            <a:spLocks noChangeArrowheads="1"/>
          </p:cNvSpPr>
          <p:nvPr/>
        </p:nvSpPr>
        <p:spPr bwMode="auto">
          <a:xfrm>
            <a:off x="481013" y="2187575"/>
            <a:ext cx="3765550" cy="4251325"/>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10245" name="AutoShape 5"/>
          <p:cNvSpPr>
            <a:spLocks noChangeArrowheads="1"/>
          </p:cNvSpPr>
          <p:nvPr/>
        </p:nvSpPr>
        <p:spPr bwMode="auto">
          <a:xfrm>
            <a:off x="4697413" y="2187575"/>
            <a:ext cx="4014787" cy="4251325"/>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10246" name="Group 13"/>
          <p:cNvGrpSpPr>
            <a:grpSpLocks/>
          </p:cNvGrpSpPr>
          <p:nvPr/>
        </p:nvGrpSpPr>
        <p:grpSpPr bwMode="auto">
          <a:xfrm>
            <a:off x="4800600" y="3467100"/>
            <a:ext cx="3560763" cy="217488"/>
            <a:chOff x="3081" y="1589"/>
            <a:chExt cx="2243" cy="137"/>
          </a:xfrm>
        </p:grpSpPr>
        <p:grpSp>
          <p:nvGrpSpPr>
            <p:cNvPr id="10304" name="Group 14"/>
            <p:cNvGrpSpPr>
              <a:grpSpLocks/>
            </p:cNvGrpSpPr>
            <p:nvPr/>
          </p:nvGrpSpPr>
          <p:grpSpPr bwMode="auto">
            <a:xfrm>
              <a:off x="3081" y="1589"/>
              <a:ext cx="34" cy="137"/>
              <a:chOff x="3081" y="1589"/>
              <a:chExt cx="34" cy="112"/>
            </a:xfrm>
          </p:grpSpPr>
          <p:sp>
            <p:nvSpPr>
              <p:cNvPr id="10306" name="Rectangle 15"/>
              <p:cNvSpPr>
                <a:spLocks noChangeArrowheads="1"/>
              </p:cNvSpPr>
              <p:nvPr/>
            </p:nvSpPr>
            <p:spPr bwMode="auto">
              <a:xfrm>
                <a:off x="3081" y="1589"/>
                <a:ext cx="34" cy="112"/>
              </a:xfrm>
              <a:prstGeom prst="rect">
                <a:avLst/>
              </a:prstGeom>
              <a:solidFill>
                <a:srgbClr val="0564CD"/>
              </a:solidFill>
              <a:ln w="12700">
                <a:noFill/>
                <a:miter lim="800000"/>
                <a:headEnd/>
                <a:tailEnd/>
              </a:ln>
              <a:effectLst/>
            </p:spPr>
            <p:txBody>
              <a:bodyPr wrap="none" anchor="ctr"/>
              <a:lstStyle/>
              <a:p>
                <a:endParaRPr lang="ko-KR" altLang="en-US"/>
              </a:p>
            </p:txBody>
          </p:sp>
          <p:sp>
            <p:nvSpPr>
              <p:cNvPr id="10307" name="Rectangle 16"/>
              <p:cNvSpPr>
                <a:spLocks noChangeArrowheads="1"/>
              </p:cNvSpPr>
              <p:nvPr/>
            </p:nvSpPr>
            <p:spPr bwMode="auto">
              <a:xfrm>
                <a:off x="3081" y="1589"/>
                <a:ext cx="34" cy="23"/>
              </a:xfrm>
              <a:prstGeom prst="rect">
                <a:avLst/>
              </a:prstGeom>
              <a:solidFill>
                <a:srgbClr val="479DFB"/>
              </a:solidFill>
              <a:ln w="12700">
                <a:noFill/>
                <a:miter lim="800000"/>
                <a:headEnd/>
                <a:tailEnd/>
              </a:ln>
              <a:effectLst/>
            </p:spPr>
            <p:txBody>
              <a:bodyPr wrap="none" anchor="ctr"/>
              <a:lstStyle/>
              <a:p>
                <a:endParaRPr lang="ko-KR" altLang="en-US"/>
              </a:p>
            </p:txBody>
          </p:sp>
        </p:grpSp>
        <p:sp>
          <p:nvSpPr>
            <p:cNvPr id="10305" name="Line 17"/>
            <p:cNvSpPr>
              <a:spLocks noChangeShapeType="1"/>
            </p:cNvSpPr>
            <p:nvPr/>
          </p:nvSpPr>
          <p:spPr bwMode="auto">
            <a:xfrm>
              <a:off x="3083" y="1724"/>
              <a:ext cx="2241" cy="0"/>
            </a:xfrm>
            <a:prstGeom prst="line">
              <a:avLst/>
            </a:prstGeom>
            <a:noFill/>
            <a:ln w="6350">
              <a:solidFill>
                <a:srgbClr val="0564CD"/>
              </a:solidFill>
              <a:round/>
              <a:headEnd/>
              <a:tailEnd/>
            </a:ln>
            <a:effectLst/>
          </p:spPr>
          <p:txBody>
            <a:bodyPr/>
            <a:lstStyle/>
            <a:p>
              <a:endParaRPr lang="ko-KR" altLang="en-US"/>
            </a:p>
          </p:txBody>
        </p:sp>
      </p:grpSp>
      <p:grpSp>
        <p:nvGrpSpPr>
          <p:cNvPr id="10247" name="그룹 1"/>
          <p:cNvGrpSpPr>
            <a:grpSpLocks/>
          </p:cNvGrpSpPr>
          <p:nvPr/>
        </p:nvGrpSpPr>
        <p:grpSpPr bwMode="auto">
          <a:xfrm>
            <a:off x="593725" y="3375025"/>
            <a:ext cx="3568700" cy="1089023"/>
            <a:chOff x="684213" y="3375025"/>
            <a:chExt cx="3568508" cy="1088808"/>
          </a:xfrm>
        </p:grpSpPr>
        <p:sp>
          <p:nvSpPr>
            <p:cNvPr id="10297" name="Text Box 6"/>
            <p:cNvSpPr txBox="1">
              <a:spLocks noChangeArrowheads="1"/>
            </p:cNvSpPr>
            <p:nvPr/>
          </p:nvSpPr>
          <p:spPr bwMode="auto">
            <a:xfrm>
              <a:off x="701484" y="3375025"/>
              <a:ext cx="3551237" cy="369332"/>
            </a:xfrm>
            <a:prstGeom prst="rect">
              <a:avLst/>
            </a:prstGeom>
            <a:noFill/>
            <a:ln w="9525">
              <a:noFill/>
              <a:miter lim="800000"/>
              <a:headEnd/>
              <a:tailEnd/>
            </a:ln>
            <a:effectLst/>
          </p:spPr>
          <p:txBody>
            <a:bodyPr>
              <a:spAutoFit/>
            </a:bodyPr>
            <a:lstStyle/>
            <a:p>
              <a:r>
                <a:rPr lang="en-US" altLang="ko-KR" b="1">
                  <a:latin typeface="Times New Roman" pitchFamily="18" charset="0"/>
                  <a:ea typeface="HY헤드라인M" pitchFamily="18" charset="-127"/>
                  <a:cs typeface="Times New Roman" pitchFamily="18" charset="0"/>
                </a:rPr>
                <a:t>Degradation of Human Life</a:t>
              </a:r>
            </a:p>
          </p:txBody>
        </p:sp>
        <p:grpSp>
          <p:nvGrpSpPr>
            <p:cNvPr id="10298" name="Group 8"/>
            <p:cNvGrpSpPr>
              <a:grpSpLocks/>
            </p:cNvGrpSpPr>
            <p:nvPr/>
          </p:nvGrpSpPr>
          <p:grpSpPr bwMode="auto">
            <a:xfrm>
              <a:off x="684213" y="3467100"/>
              <a:ext cx="3560762" cy="217488"/>
              <a:chOff x="431" y="1589"/>
              <a:chExt cx="2243" cy="137"/>
            </a:xfrm>
          </p:grpSpPr>
          <p:grpSp>
            <p:nvGrpSpPr>
              <p:cNvPr id="10300" name="Group 9"/>
              <p:cNvGrpSpPr>
                <a:grpSpLocks/>
              </p:cNvGrpSpPr>
              <p:nvPr/>
            </p:nvGrpSpPr>
            <p:grpSpPr bwMode="auto">
              <a:xfrm>
                <a:off x="431" y="1589"/>
                <a:ext cx="34" cy="137"/>
                <a:chOff x="431" y="1589"/>
                <a:chExt cx="34" cy="112"/>
              </a:xfrm>
            </p:grpSpPr>
            <p:sp>
              <p:nvSpPr>
                <p:cNvPr id="10302" name="Rectangle 10"/>
                <p:cNvSpPr>
                  <a:spLocks noChangeArrowheads="1"/>
                </p:cNvSpPr>
                <p:nvPr/>
              </p:nvSpPr>
              <p:spPr bwMode="auto">
                <a:xfrm>
                  <a:off x="431" y="1589"/>
                  <a:ext cx="34" cy="112"/>
                </a:xfrm>
                <a:prstGeom prst="rect">
                  <a:avLst/>
                </a:prstGeom>
                <a:solidFill>
                  <a:srgbClr val="0897DE"/>
                </a:solidFill>
                <a:ln w="12700">
                  <a:noFill/>
                  <a:miter lim="800000"/>
                  <a:headEnd/>
                  <a:tailEnd/>
                </a:ln>
                <a:effectLst/>
              </p:spPr>
              <p:txBody>
                <a:bodyPr wrap="none" anchor="ctr"/>
                <a:lstStyle/>
                <a:p>
                  <a:endParaRPr lang="ko-KR" altLang="en-US"/>
                </a:p>
              </p:txBody>
            </p:sp>
            <p:sp>
              <p:nvSpPr>
                <p:cNvPr id="10303" name="Rectangle 11"/>
                <p:cNvSpPr>
                  <a:spLocks noChangeArrowheads="1"/>
                </p:cNvSpPr>
                <p:nvPr/>
              </p:nvSpPr>
              <p:spPr bwMode="auto">
                <a:xfrm>
                  <a:off x="431" y="1589"/>
                  <a:ext cx="34" cy="23"/>
                </a:xfrm>
                <a:prstGeom prst="rect">
                  <a:avLst/>
                </a:prstGeom>
                <a:solidFill>
                  <a:srgbClr val="62C7FA"/>
                </a:solidFill>
                <a:ln w="12700">
                  <a:noFill/>
                  <a:miter lim="800000"/>
                  <a:headEnd/>
                  <a:tailEnd/>
                </a:ln>
                <a:effectLst/>
              </p:spPr>
              <p:txBody>
                <a:bodyPr wrap="none" anchor="ctr"/>
                <a:lstStyle/>
                <a:p>
                  <a:endParaRPr lang="ko-KR" altLang="en-US"/>
                </a:p>
              </p:txBody>
            </p:sp>
          </p:grpSp>
          <p:sp>
            <p:nvSpPr>
              <p:cNvPr id="10301" name="Line 12"/>
              <p:cNvSpPr>
                <a:spLocks noChangeShapeType="1"/>
              </p:cNvSpPr>
              <p:nvPr/>
            </p:nvSpPr>
            <p:spPr bwMode="auto">
              <a:xfrm>
                <a:off x="433" y="1724"/>
                <a:ext cx="2241" cy="0"/>
              </a:xfrm>
              <a:prstGeom prst="line">
                <a:avLst/>
              </a:prstGeom>
              <a:noFill/>
              <a:ln w="6350">
                <a:solidFill>
                  <a:srgbClr val="0897DE"/>
                </a:solidFill>
                <a:round/>
                <a:headEnd/>
                <a:tailEnd/>
              </a:ln>
              <a:effectLst/>
            </p:spPr>
            <p:txBody>
              <a:bodyPr/>
              <a:lstStyle/>
              <a:p>
                <a:endParaRPr lang="ko-KR" altLang="en-US"/>
              </a:p>
            </p:txBody>
          </p:sp>
        </p:grpSp>
        <p:sp>
          <p:nvSpPr>
            <p:cNvPr id="10299" name="Text Box 18"/>
            <p:cNvSpPr txBox="1">
              <a:spLocks noChangeArrowheads="1"/>
            </p:cNvSpPr>
            <p:nvPr/>
          </p:nvSpPr>
          <p:spPr bwMode="auto">
            <a:xfrm>
              <a:off x="704849" y="3879059"/>
              <a:ext cx="3540125" cy="584774"/>
            </a:xfrm>
            <a:prstGeom prst="rect">
              <a:avLst/>
            </a:prstGeom>
            <a:noFill/>
            <a:ln w="9525">
              <a:noFill/>
              <a:miter lim="800000"/>
              <a:headEnd/>
              <a:tailEnd/>
            </a:ln>
            <a:effectLst/>
          </p:spPr>
          <p:txBody>
            <a:bodyPr>
              <a:spAutoFit/>
            </a:bodyPr>
            <a:lstStyle/>
            <a:p>
              <a:pPr>
                <a:buFontTx/>
                <a:buBlip>
                  <a:blip r:embed="rId3"/>
                </a:buBlip>
              </a:pPr>
              <a:r>
                <a:rPr lang="en-US" altLang="ko-KR" sz="1600" b="1" dirty="0">
                  <a:latin typeface="Times New Roman" pitchFamily="18" charset="0"/>
                  <a:ea typeface="HY헤드라인M" pitchFamily="18" charset="-127"/>
                  <a:cs typeface="Times New Roman" pitchFamily="18" charset="0"/>
                </a:rPr>
                <a:t> Negatively affecting people’s health</a:t>
              </a:r>
            </a:p>
            <a:p>
              <a:pPr>
                <a:buFontTx/>
                <a:buBlip>
                  <a:blip r:embed="rId3"/>
                </a:buBlip>
              </a:pPr>
              <a:r>
                <a:rPr lang="en-US" altLang="ko-KR" sz="1600" b="1" dirty="0">
                  <a:latin typeface="Times New Roman" pitchFamily="18" charset="0"/>
                  <a:ea typeface="HY헤드라인M" pitchFamily="18" charset="-127"/>
                  <a:cs typeface="Times New Roman" pitchFamily="18" charset="0"/>
                </a:rPr>
                <a:t> Posing a threat to national security </a:t>
              </a:r>
            </a:p>
          </p:txBody>
        </p:sp>
      </p:grpSp>
      <p:grpSp>
        <p:nvGrpSpPr>
          <p:cNvPr id="10248" name="Group 27"/>
          <p:cNvGrpSpPr>
            <a:grpSpLocks/>
          </p:cNvGrpSpPr>
          <p:nvPr/>
        </p:nvGrpSpPr>
        <p:grpSpPr bwMode="auto">
          <a:xfrm>
            <a:off x="4800600" y="4816475"/>
            <a:ext cx="3759200" cy="276225"/>
            <a:chOff x="3081" y="1589"/>
            <a:chExt cx="2243" cy="137"/>
          </a:xfrm>
        </p:grpSpPr>
        <p:grpSp>
          <p:nvGrpSpPr>
            <p:cNvPr id="10293" name="Group 28"/>
            <p:cNvGrpSpPr>
              <a:grpSpLocks/>
            </p:cNvGrpSpPr>
            <p:nvPr/>
          </p:nvGrpSpPr>
          <p:grpSpPr bwMode="auto">
            <a:xfrm>
              <a:off x="3081" y="1589"/>
              <a:ext cx="34" cy="137"/>
              <a:chOff x="3081" y="1589"/>
              <a:chExt cx="34" cy="112"/>
            </a:xfrm>
          </p:grpSpPr>
          <p:sp>
            <p:nvSpPr>
              <p:cNvPr id="10295" name="Rectangle 29"/>
              <p:cNvSpPr>
                <a:spLocks noChangeArrowheads="1"/>
              </p:cNvSpPr>
              <p:nvPr/>
            </p:nvSpPr>
            <p:spPr bwMode="auto">
              <a:xfrm>
                <a:off x="3081" y="1589"/>
                <a:ext cx="34" cy="112"/>
              </a:xfrm>
              <a:prstGeom prst="rect">
                <a:avLst/>
              </a:prstGeom>
              <a:solidFill>
                <a:srgbClr val="0564CD"/>
              </a:solidFill>
              <a:ln w="12700">
                <a:noFill/>
                <a:miter lim="800000"/>
                <a:headEnd/>
                <a:tailEnd/>
              </a:ln>
              <a:effectLst/>
            </p:spPr>
            <p:txBody>
              <a:bodyPr wrap="none" anchor="ctr"/>
              <a:lstStyle/>
              <a:p>
                <a:endParaRPr lang="ko-KR" altLang="en-US"/>
              </a:p>
            </p:txBody>
          </p:sp>
          <p:sp>
            <p:nvSpPr>
              <p:cNvPr id="10296" name="Rectangle 30"/>
              <p:cNvSpPr>
                <a:spLocks noChangeArrowheads="1"/>
              </p:cNvSpPr>
              <p:nvPr/>
            </p:nvSpPr>
            <p:spPr bwMode="auto">
              <a:xfrm>
                <a:off x="3081" y="1589"/>
                <a:ext cx="34" cy="23"/>
              </a:xfrm>
              <a:prstGeom prst="rect">
                <a:avLst/>
              </a:prstGeom>
              <a:solidFill>
                <a:srgbClr val="479DFB"/>
              </a:solidFill>
              <a:ln w="12700">
                <a:noFill/>
                <a:miter lim="800000"/>
                <a:headEnd/>
                <a:tailEnd/>
              </a:ln>
              <a:effectLst/>
            </p:spPr>
            <p:txBody>
              <a:bodyPr wrap="none" anchor="ctr"/>
              <a:lstStyle/>
              <a:p>
                <a:endParaRPr lang="ko-KR" altLang="en-US"/>
              </a:p>
            </p:txBody>
          </p:sp>
        </p:grpSp>
        <p:sp>
          <p:nvSpPr>
            <p:cNvPr id="10294" name="Line 31"/>
            <p:cNvSpPr>
              <a:spLocks noChangeShapeType="1"/>
            </p:cNvSpPr>
            <p:nvPr/>
          </p:nvSpPr>
          <p:spPr bwMode="auto">
            <a:xfrm>
              <a:off x="3083" y="1724"/>
              <a:ext cx="2241" cy="0"/>
            </a:xfrm>
            <a:prstGeom prst="line">
              <a:avLst/>
            </a:prstGeom>
            <a:noFill/>
            <a:ln w="6350">
              <a:solidFill>
                <a:srgbClr val="0564CD"/>
              </a:solidFill>
              <a:round/>
              <a:headEnd/>
              <a:tailEnd/>
            </a:ln>
            <a:effectLst/>
          </p:spPr>
          <p:txBody>
            <a:bodyPr/>
            <a:lstStyle/>
            <a:p>
              <a:endParaRPr lang="ko-KR" altLang="en-US"/>
            </a:p>
          </p:txBody>
        </p:sp>
      </p:grpSp>
      <p:grpSp>
        <p:nvGrpSpPr>
          <p:cNvPr id="10249" name="Group 34"/>
          <p:cNvGrpSpPr>
            <a:grpSpLocks/>
          </p:cNvGrpSpPr>
          <p:nvPr/>
        </p:nvGrpSpPr>
        <p:grpSpPr bwMode="auto">
          <a:xfrm>
            <a:off x="3311832" y="2043105"/>
            <a:ext cx="2412693" cy="485775"/>
            <a:chOff x="2091" y="1160"/>
            <a:chExt cx="1563" cy="408"/>
          </a:xfrm>
        </p:grpSpPr>
        <p:sp>
          <p:nvSpPr>
            <p:cNvPr id="10291" name="AutoShape 35"/>
            <p:cNvSpPr>
              <a:spLocks noChangeArrowheads="1"/>
            </p:cNvSpPr>
            <p:nvPr/>
          </p:nvSpPr>
          <p:spPr bwMode="auto">
            <a:xfrm>
              <a:off x="2091" y="1160"/>
              <a:ext cx="1563" cy="408"/>
            </a:xfrm>
            <a:prstGeom prst="leftRightArrow">
              <a:avLst>
                <a:gd name="adj1" fmla="val 50000"/>
                <a:gd name="adj2" fmla="val 51717"/>
              </a:avLst>
            </a:prstGeom>
            <a:solidFill>
              <a:srgbClr val="0897DE">
                <a:alpha val="30196"/>
              </a:srgbClr>
            </a:solidFill>
            <a:ln w="12700">
              <a:noFill/>
              <a:miter lim="800000"/>
              <a:headEnd/>
              <a:tailEnd/>
            </a:ln>
            <a:effectLst/>
          </p:spPr>
          <p:txBody>
            <a:bodyPr wrap="none" anchor="ctr"/>
            <a:lstStyle/>
            <a:p>
              <a:endParaRPr lang="ko-KR" altLang="en-US"/>
            </a:p>
          </p:txBody>
        </p:sp>
        <p:sp>
          <p:nvSpPr>
            <p:cNvPr id="10292" name="AutoShape 36"/>
            <p:cNvSpPr>
              <a:spLocks noChangeArrowheads="1"/>
            </p:cNvSpPr>
            <p:nvPr/>
          </p:nvSpPr>
          <p:spPr bwMode="auto">
            <a:xfrm>
              <a:off x="2123" y="1201"/>
              <a:ext cx="1498" cy="324"/>
            </a:xfrm>
            <a:prstGeom prst="leftRightArrow">
              <a:avLst>
                <a:gd name="adj1" fmla="val 50000"/>
                <a:gd name="adj2" fmla="val 50002"/>
              </a:avLst>
            </a:prstGeom>
            <a:gradFill rotWithShape="1">
              <a:gsLst>
                <a:gs pos="0">
                  <a:srgbClr val="12B2E4"/>
                </a:gs>
                <a:gs pos="100000">
                  <a:srgbClr val="3171CF"/>
                </a:gs>
              </a:gsLst>
              <a:lin ang="0" scaled="1"/>
            </a:gradFill>
            <a:ln w="12700">
              <a:noFill/>
              <a:miter lim="800000"/>
              <a:headEnd/>
              <a:tailEnd/>
            </a:ln>
            <a:effectLst/>
          </p:spPr>
          <p:txBody>
            <a:bodyPr wrap="none" anchor="ctr"/>
            <a:lstStyle/>
            <a:p>
              <a:endParaRPr lang="ko-KR" altLang="en-US"/>
            </a:p>
          </p:txBody>
        </p:sp>
      </p:grpSp>
      <p:grpSp>
        <p:nvGrpSpPr>
          <p:cNvPr id="10250" name="Group 37"/>
          <p:cNvGrpSpPr>
            <a:grpSpLocks/>
          </p:cNvGrpSpPr>
          <p:nvPr/>
        </p:nvGrpSpPr>
        <p:grpSpPr bwMode="auto">
          <a:xfrm>
            <a:off x="5654675" y="1235075"/>
            <a:ext cx="1920875" cy="1917700"/>
            <a:chOff x="3597" y="778"/>
            <a:chExt cx="1210" cy="1208"/>
          </a:xfrm>
        </p:grpSpPr>
        <p:sp>
          <p:nvSpPr>
            <p:cNvPr id="10279" name="AutoShape 38"/>
            <p:cNvSpPr>
              <a:spLocks noChangeArrowheads="1"/>
            </p:cNvSpPr>
            <p:nvPr/>
          </p:nvSpPr>
          <p:spPr bwMode="auto">
            <a:xfrm rot="10800000">
              <a:off x="3597" y="778"/>
              <a:ext cx="1210" cy="1208"/>
            </a:xfrm>
            <a:custGeom>
              <a:avLst/>
              <a:gdLst>
                <a:gd name="T0" fmla="*/ 2 w 21600"/>
                <a:gd name="T1" fmla="*/ 0 h 21600"/>
                <a:gd name="T2" fmla="*/ 0 w 21600"/>
                <a:gd name="T3" fmla="*/ 2 h 21600"/>
                <a:gd name="T4" fmla="*/ 2 w 21600"/>
                <a:gd name="T5" fmla="*/ 1 h 21600"/>
                <a:gd name="T6" fmla="*/ 3 w 21600"/>
                <a:gd name="T7" fmla="*/ 2 h 21600"/>
                <a:gd name="T8" fmla="*/ 0 60000 65536"/>
                <a:gd name="T9" fmla="*/ 0 60000 65536"/>
                <a:gd name="T10" fmla="*/ 0 60000 65536"/>
                <a:gd name="T11" fmla="*/ 0 60000 65536"/>
                <a:gd name="T12" fmla="*/ 446 w 21600"/>
                <a:gd name="T13" fmla="*/ 0 h 21600"/>
                <a:gd name="T14" fmla="*/ 21154 w 21600"/>
                <a:gd name="T15" fmla="*/ 12624 h 21600"/>
              </a:gdLst>
              <a:ahLst/>
              <a:cxnLst>
                <a:cxn ang="T8">
                  <a:pos x="T0" y="T1"/>
                </a:cxn>
                <a:cxn ang="T9">
                  <a:pos x="T2" y="T3"/>
                </a:cxn>
                <a:cxn ang="T10">
                  <a:pos x="T4" y="T5"/>
                </a:cxn>
                <a:cxn ang="T11">
                  <a:pos x="T6" y="T7"/>
                </a:cxn>
              </a:cxnLst>
              <a:rect l="T12" t="T13" r="T14" b="T15"/>
              <a:pathLst>
                <a:path w="21600" h="21600">
                  <a:moveTo>
                    <a:pt x="4439" y="10799"/>
                  </a:moveTo>
                  <a:cubicBezTo>
                    <a:pt x="4439" y="7286"/>
                    <a:pt x="7287" y="4438"/>
                    <a:pt x="10800" y="4439"/>
                  </a:cubicBezTo>
                  <a:cubicBezTo>
                    <a:pt x="14312" y="4439"/>
                    <a:pt x="17160" y="7286"/>
                    <a:pt x="17160" y="10799"/>
                  </a:cubicBezTo>
                  <a:lnTo>
                    <a:pt x="21599" y="10798"/>
                  </a:lnTo>
                  <a:cubicBezTo>
                    <a:pt x="21599" y="4834"/>
                    <a:pt x="16764" y="-1"/>
                    <a:pt x="10799" y="0"/>
                  </a:cubicBezTo>
                  <a:cubicBezTo>
                    <a:pt x="4835" y="0"/>
                    <a:pt x="0" y="4834"/>
                    <a:pt x="0" y="10798"/>
                  </a:cubicBezTo>
                  <a:lnTo>
                    <a:pt x="4439" y="10799"/>
                  </a:lnTo>
                  <a:close/>
                </a:path>
              </a:pathLst>
            </a:custGeom>
            <a:solidFill>
              <a:srgbClr val="A1C7E9"/>
            </a:solidFill>
            <a:ln w="9525">
              <a:noFill/>
              <a:miter lim="800000"/>
              <a:headEnd/>
              <a:tailEnd/>
            </a:ln>
            <a:effectLst/>
          </p:spPr>
          <p:txBody>
            <a:bodyPr wrap="none" anchor="ctr"/>
            <a:lstStyle/>
            <a:p>
              <a:endParaRPr lang="ko-KR" altLang="en-US"/>
            </a:p>
          </p:txBody>
        </p:sp>
        <p:grpSp>
          <p:nvGrpSpPr>
            <p:cNvPr id="10280" name="Group 39"/>
            <p:cNvGrpSpPr>
              <a:grpSpLocks/>
            </p:cNvGrpSpPr>
            <p:nvPr/>
          </p:nvGrpSpPr>
          <p:grpSpPr bwMode="auto">
            <a:xfrm>
              <a:off x="3644" y="821"/>
              <a:ext cx="1114" cy="1114"/>
              <a:chOff x="3043" y="1364"/>
              <a:chExt cx="1018" cy="1039"/>
            </a:xfrm>
          </p:grpSpPr>
          <p:sp>
            <p:nvSpPr>
              <p:cNvPr id="10281" name="Oval 40"/>
              <p:cNvSpPr>
                <a:spLocks noChangeArrowheads="1"/>
              </p:cNvSpPr>
              <p:nvPr/>
            </p:nvSpPr>
            <p:spPr bwMode="auto">
              <a:xfrm>
                <a:off x="3057" y="1364"/>
                <a:ext cx="988" cy="1039"/>
              </a:xfrm>
              <a:prstGeom prst="ellipse">
                <a:avLst/>
              </a:prstGeom>
              <a:solidFill>
                <a:srgbClr val="0D3775"/>
              </a:solidFill>
              <a:ln w="12700">
                <a:solidFill>
                  <a:srgbClr val="0D3775"/>
                </a:solidFill>
                <a:round/>
                <a:headEnd/>
                <a:tailEnd/>
              </a:ln>
              <a:effectLst/>
            </p:spPr>
            <p:txBody>
              <a:bodyPr wrap="none" anchor="ctr"/>
              <a:lstStyle/>
              <a:p>
                <a:endParaRPr lang="ko-KR" altLang="en-US"/>
              </a:p>
            </p:txBody>
          </p:sp>
          <p:pic>
            <p:nvPicPr>
              <p:cNvPr id="10282" name="Picture 41" descr="바코드"/>
              <p:cNvPicPr>
                <a:picLocks noChangeAspect="1" noChangeArrowheads="1"/>
              </p:cNvPicPr>
              <p:nvPr/>
            </p:nvPicPr>
            <p:blipFill>
              <a:blip r:embed="rId4" cstate="print"/>
              <a:srcRect l="16342" t="11375" r="19810" b="6238"/>
              <a:stretch>
                <a:fillRect/>
              </a:stretch>
            </p:blipFill>
            <p:spPr bwMode="auto">
              <a:xfrm>
                <a:off x="3893" y="1567"/>
                <a:ext cx="43" cy="27"/>
              </a:xfrm>
              <a:prstGeom prst="rect">
                <a:avLst/>
              </a:prstGeom>
              <a:noFill/>
              <a:ln w="9525">
                <a:noFill/>
                <a:miter lim="800000"/>
                <a:headEnd/>
                <a:tailEnd/>
              </a:ln>
            </p:spPr>
          </p:pic>
          <p:sp>
            <p:nvSpPr>
              <p:cNvPr id="10283" name="Oval 42"/>
              <p:cNvSpPr>
                <a:spLocks noChangeArrowheads="1"/>
              </p:cNvSpPr>
              <p:nvPr/>
            </p:nvSpPr>
            <p:spPr bwMode="auto">
              <a:xfrm>
                <a:off x="3043" y="1373"/>
                <a:ext cx="1018" cy="993"/>
              </a:xfrm>
              <a:prstGeom prst="ellipse">
                <a:avLst/>
              </a:prstGeom>
              <a:gradFill rotWithShape="1">
                <a:gsLst>
                  <a:gs pos="0">
                    <a:srgbClr val="3076B6"/>
                  </a:gs>
                  <a:gs pos="100000">
                    <a:srgbClr val="245888"/>
                  </a:gs>
                </a:gsLst>
                <a:lin ang="5400000" scaled="1"/>
              </a:gradFill>
              <a:ln w="9525">
                <a:noFill/>
                <a:round/>
                <a:headEnd/>
                <a:tailEnd/>
              </a:ln>
              <a:effectLst/>
            </p:spPr>
            <p:txBody>
              <a:bodyPr wrap="none" anchor="ctr"/>
              <a:lstStyle/>
              <a:p>
                <a:endParaRPr lang="ko-KR" altLang="en-US"/>
              </a:p>
            </p:txBody>
          </p:sp>
          <p:sp>
            <p:nvSpPr>
              <p:cNvPr id="10284" name="Oval 43"/>
              <p:cNvSpPr>
                <a:spLocks noChangeArrowheads="1"/>
              </p:cNvSpPr>
              <p:nvPr/>
            </p:nvSpPr>
            <p:spPr bwMode="auto">
              <a:xfrm>
                <a:off x="3062" y="1395"/>
                <a:ext cx="977" cy="995"/>
              </a:xfrm>
              <a:prstGeom prst="ellipse">
                <a:avLst/>
              </a:prstGeom>
              <a:gradFill rotWithShape="1">
                <a:gsLst>
                  <a:gs pos="0">
                    <a:srgbClr val="2B6BA5"/>
                  </a:gs>
                  <a:gs pos="100000">
                    <a:srgbClr val="85B4DF"/>
                  </a:gs>
                </a:gsLst>
                <a:lin ang="5400000" scaled="1"/>
              </a:gradFill>
              <a:ln w="9525">
                <a:noFill/>
                <a:round/>
                <a:headEnd/>
                <a:tailEnd/>
              </a:ln>
              <a:effectLst/>
            </p:spPr>
            <p:txBody>
              <a:bodyPr wrap="none" anchor="ctr"/>
              <a:lstStyle/>
              <a:p>
                <a:endParaRPr lang="ko-KR" altLang="en-US"/>
              </a:p>
            </p:txBody>
          </p:sp>
          <p:sp>
            <p:nvSpPr>
              <p:cNvPr id="10285" name="Oval 44"/>
              <p:cNvSpPr>
                <a:spLocks noChangeArrowheads="1"/>
              </p:cNvSpPr>
              <p:nvPr/>
            </p:nvSpPr>
            <p:spPr bwMode="auto">
              <a:xfrm>
                <a:off x="3076" y="1381"/>
                <a:ext cx="944" cy="916"/>
              </a:xfrm>
              <a:prstGeom prst="ellipse">
                <a:avLst/>
              </a:prstGeom>
              <a:gradFill rotWithShape="1">
                <a:gsLst>
                  <a:gs pos="0">
                    <a:srgbClr val="2A58A2"/>
                  </a:gs>
                  <a:gs pos="100000">
                    <a:srgbClr val="3985CB">
                      <a:alpha val="0"/>
                    </a:srgbClr>
                  </a:gs>
                </a:gsLst>
                <a:lin ang="5400000" scaled="1"/>
              </a:gradFill>
              <a:ln w="9525">
                <a:noFill/>
                <a:round/>
                <a:headEnd/>
                <a:tailEnd/>
              </a:ln>
              <a:effectLst/>
            </p:spPr>
            <p:txBody>
              <a:bodyPr wrap="none" anchor="ctr"/>
              <a:lstStyle/>
              <a:p>
                <a:endParaRPr lang="ko-KR" altLang="en-US"/>
              </a:p>
            </p:txBody>
          </p:sp>
          <p:sp>
            <p:nvSpPr>
              <p:cNvPr id="310317" name="Oval 45"/>
              <p:cNvSpPr>
                <a:spLocks noChangeArrowheads="1"/>
              </p:cNvSpPr>
              <p:nvPr/>
            </p:nvSpPr>
            <p:spPr bwMode="auto">
              <a:xfrm>
                <a:off x="3182" y="2083"/>
                <a:ext cx="753" cy="298"/>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10287" name="Oval 46"/>
              <p:cNvSpPr>
                <a:spLocks noChangeArrowheads="1"/>
              </p:cNvSpPr>
              <p:nvPr/>
            </p:nvSpPr>
            <p:spPr bwMode="auto">
              <a:xfrm>
                <a:off x="3122"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10288" name="Oval 47"/>
              <p:cNvSpPr>
                <a:spLocks noChangeArrowheads="1"/>
              </p:cNvSpPr>
              <p:nvPr/>
            </p:nvSpPr>
            <p:spPr bwMode="auto">
              <a:xfrm>
                <a:off x="3098" y="1377"/>
                <a:ext cx="895" cy="870"/>
              </a:xfrm>
              <a:prstGeom prst="ellipse">
                <a:avLst/>
              </a:prstGeom>
              <a:solidFill>
                <a:srgbClr val="1F4685"/>
              </a:solidFill>
              <a:ln w="6350">
                <a:noFill/>
                <a:round/>
                <a:headEnd/>
                <a:tailEnd/>
              </a:ln>
              <a:effectLst/>
            </p:spPr>
            <p:txBody>
              <a:bodyPr wrap="none" anchor="ctr"/>
              <a:lstStyle/>
              <a:p>
                <a:endParaRPr lang="ko-KR" altLang="en-US"/>
              </a:p>
            </p:txBody>
          </p:sp>
          <p:sp>
            <p:nvSpPr>
              <p:cNvPr id="10289" name="Oval 48"/>
              <p:cNvSpPr>
                <a:spLocks noChangeArrowheads="1"/>
              </p:cNvSpPr>
              <p:nvPr/>
            </p:nvSpPr>
            <p:spPr bwMode="auto">
              <a:xfrm>
                <a:off x="3121" y="1400"/>
                <a:ext cx="844" cy="849"/>
              </a:xfrm>
              <a:prstGeom prst="ellipse">
                <a:avLst/>
              </a:prstGeom>
              <a:solidFill>
                <a:schemeClr val="bg1"/>
              </a:solidFill>
              <a:ln w="19050">
                <a:solidFill>
                  <a:srgbClr val="4A83B6"/>
                </a:solidFill>
                <a:round/>
                <a:headEnd/>
                <a:tailEnd/>
              </a:ln>
              <a:effectLst/>
            </p:spPr>
            <p:txBody>
              <a:bodyPr wrap="none" anchor="ctr"/>
              <a:lstStyle/>
              <a:p>
                <a:endParaRPr lang="ko-KR" altLang="en-US"/>
              </a:p>
            </p:txBody>
          </p:sp>
          <p:sp>
            <p:nvSpPr>
              <p:cNvPr id="10290" name="Oval 49"/>
              <p:cNvSpPr>
                <a:spLocks noChangeArrowheads="1"/>
              </p:cNvSpPr>
              <p:nvPr/>
            </p:nvSpPr>
            <p:spPr bwMode="auto">
              <a:xfrm>
                <a:off x="3199" y="1400"/>
                <a:ext cx="678" cy="645"/>
              </a:xfrm>
              <a:prstGeom prst="ellipse">
                <a:avLst/>
              </a:prstGeom>
              <a:gradFill rotWithShape="1">
                <a:gsLst>
                  <a:gs pos="0">
                    <a:srgbClr val="BAD4EC">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grpSp>
        <p:nvGrpSpPr>
          <p:cNvPr id="10251" name="Group 50"/>
          <p:cNvGrpSpPr>
            <a:grpSpLocks/>
          </p:cNvGrpSpPr>
          <p:nvPr/>
        </p:nvGrpSpPr>
        <p:grpSpPr bwMode="auto">
          <a:xfrm>
            <a:off x="1417638" y="1258888"/>
            <a:ext cx="1920875" cy="1917700"/>
            <a:chOff x="941" y="778"/>
            <a:chExt cx="1210" cy="1208"/>
          </a:xfrm>
        </p:grpSpPr>
        <p:sp>
          <p:nvSpPr>
            <p:cNvPr id="10267" name="AutoShape 51"/>
            <p:cNvSpPr>
              <a:spLocks noChangeArrowheads="1"/>
            </p:cNvSpPr>
            <p:nvPr/>
          </p:nvSpPr>
          <p:spPr bwMode="auto">
            <a:xfrm rot="10800000">
              <a:off x="941" y="778"/>
              <a:ext cx="1210" cy="1208"/>
            </a:xfrm>
            <a:custGeom>
              <a:avLst/>
              <a:gdLst>
                <a:gd name="T0" fmla="*/ 2 w 21600"/>
                <a:gd name="T1" fmla="*/ 0 h 21600"/>
                <a:gd name="T2" fmla="*/ 0 w 21600"/>
                <a:gd name="T3" fmla="*/ 2 h 21600"/>
                <a:gd name="T4" fmla="*/ 2 w 21600"/>
                <a:gd name="T5" fmla="*/ 1 h 21600"/>
                <a:gd name="T6" fmla="*/ 3 w 21600"/>
                <a:gd name="T7" fmla="*/ 2 h 21600"/>
                <a:gd name="T8" fmla="*/ 0 60000 65536"/>
                <a:gd name="T9" fmla="*/ 0 60000 65536"/>
                <a:gd name="T10" fmla="*/ 0 60000 65536"/>
                <a:gd name="T11" fmla="*/ 0 60000 65536"/>
                <a:gd name="T12" fmla="*/ 446 w 21600"/>
                <a:gd name="T13" fmla="*/ 0 h 21600"/>
                <a:gd name="T14" fmla="*/ 21154 w 21600"/>
                <a:gd name="T15" fmla="*/ 12624 h 21600"/>
              </a:gdLst>
              <a:ahLst/>
              <a:cxnLst>
                <a:cxn ang="T8">
                  <a:pos x="T0" y="T1"/>
                </a:cxn>
                <a:cxn ang="T9">
                  <a:pos x="T2" y="T3"/>
                </a:cxn>
                <a:cxn ang="T10">
                  <a:pos x="T4" y="T5"/>
                </a:cxn>
                <a:cxn ang="T11">
                  <a:pos x="T6" y="T7"/>
                </a:cxn>
              </a:cxnLst>
              <a:rect l="T12" t="T13" r="T14" b="T15"/>
              <a:pathLst>
                <a:path w="21600" h="21600">
                  <a:moveTo>
                    <a:pt x="4439" y="10799"/>
                  </a:moveTo>
                  <a:cubicBezTo>
                    <a:pt x="4439" y="7286"/>
                    <a:pt x="7287" y="4438"/>
                    <a:pt x="10800" y="4439"/>
                  </a:cubicBezTo>
                  <a:cubicBezTo>
                    <a:pt x="14312" y="4439"/>
                    <a:pt x="17160" y="7286"/>
                    <a:pt x="17160" y="10799"/>
                  </a:cubicBezTo>
                  <a:lnTo>
                    <a:pt x="21599" y="10798"/>
                  </a:lnTo>
                  <a:cubicBezTo>
                    <a:pt x="21599" y="4834"/>
                    <a:pt x="16764" y="-1"/>
                    <a:pt x="10799" y="0"/>
                  </a:cubicBezTo>
                  <a:cubicBezTo>
                    <a:pt x="4835" y="0"/>
                    <a:pt x="0" y="4834"/>
                    <a:pt x="0" y="10798"/>
                  </a:cubicBezTo>
                  <a:lnTo>
                    <a:pt x="4439" y="10799"/>
                  </a:lnTo>
                  <a:close/>
                </a:path>
              </a:pathLst>
            </a:custGeom>
            <a:solidFill>
              <a:srgbClr val="83D2F9"/>
            </a:solidFill>
            <a:ln w="9525">
              <a:noFill/>
              <a:miter lim="800000"/>
              <a:headEnd/>
              <a:tailEnd/>
            </a:ln>
            <a:effectLst/>
          </p:spPr>
          <p:txBody>
            <a:bodyPr wrap="none" anchor="ctr"/>
            <a:lstStyle/>
            <a:p>
              <a:endParaRPr lang="ko-KR" altLang="en-US"/>
            </a:p>
          </p:txBody>
        </p:sp>
        <p:grpSp>
          <p:nvGrpSpPr>
            <p:cNvPr id="10268" name="Group 52"/>
            <p:cNvGrpSpPr>
              <a:grpSpLocks/>
            </p:cNvGrpSpPr>
            <p:nvPr/>
          </p:nvGrpSpPr>
          <p:grpSpPr bwMode="auto">
            <a:xfrm>
              <a:off x="991" y="821"/>
              <a:ext cx="1114" cy="1114"/>
              <a:chOff x="1686" y="1364"/>
              <a:chExt cx="1018" cy="1039"/>
            </a:xfrm>
          </p:grpSpPr>
          <p:sp>
            <p:nvSpPr>
              <p:cNvPr id="10269" name="Oval 53"/>
              <p:cNvSpPr>
                <a:spLocks noChangeArrowheads="1"/>
              </p:cNvSpPr>
              <p:nvPr/>
            </p:nvSpPr>
            <p:spPr bwMode="auto">
              <a:xfrm>
                <a:off x="1700" y="1364"/>
                <a:ext cx="988" cy="1039"/>
              </a:xfrm>
              <a:prstGeom prst="ellipse">
                <a:avLst/>
              </a:prstGeom>
              <a:solidFill>
                <a:srgbClr val="215A7D"/>
              </a:solidFill>
              <a:ln w="12700">
                <a:solidFill>
                  <a:srgbClr val="215A7D"/>
                </a:solidFill>
                <a:round/>
                <a:headEnd/>
                <a:tailEnd/>
              </a:ln>
              <a:effectLst/>
            </p:spPr>
            <p:txBody>
              <a:bodyPr wrap="none" anchor="ctr"/>
              <a:lstStyle/>
              <a:p>
                <a:endParaRPr lang="ko-KR" altLang="en-US"/>
              </a:p>
            </p:txBody>
          </p:sp>
          <p:pic>
            <p:nvPicPr>
              <p:cNvPr id="10270" name="Picture 54" descr="바코드"/>
              <p:cNvPicPr>
                <a:picLocks noChangeAspect="1" noChangeArrowheads="1"/>
              </p:cNvPicPr>
              <p:nvPr/>
            </p:nvPicPr>
            <p:blipFill>
              <a:blip r:embed="rId4" cstate="print"/>
              <a:srcRect l="16342" t="11375" r="19810" b="6238"/>
              <a:stretch>
                <a:fillRect/>
              </a:stretch>
            </p:blipFill>
            <p:spPr bwMode="auto">
              <a:xfrm>
                <a:off x="2536" y="1600"/>
                <a:ext cx="43" cy="27"/>
              </a:xfrm>
              <a:prstGeom prst="rect">
                <a:avLst/>
              </a:prstGeom>
              <a:noFill/>
              <a:ln w="9525">
                <a:noFill/>
                <a:miter lim="800000"/>
                <a:headEnd/>
                <a:tailEnd/>
              </a:ln>
            </p:spPr>
          </p:pic>
          <p:sp>
            <p:nvSpPr>
              <p:cNvPr id="10271" name="Oval 55"/>
              <p:cNvSpPr>
                <a:spLocks noChangeArrowheads="1"/>
              </p:cNvSpPr>
              <p:nvPr/>
            </p:nvSpPr>
            <p:spPr bwMode="auto">
              <a:xfrm>
                <a:off x="1686" y="1373"/>
                <a:ext cx="1018" cy="993"/>
              </a:xfrm>
              <a:prstGeom prst="ellipse">
                <a:avLst/>
              </a:prstGeom>
              <a:gradFill rotWithShape="1">
                <a:gsLst>
                  <a:gs pos="0">
                    <a:srgbClr val="079EC1"/>
                  </a:gs>
                  <a:gs pos="100000">
                    <a:srgbClr val="057691"/>
                  </a:gs>
                </a:gsLst>
                <a:lin ang="5400000" scaled="1"/>
              </a:gradFill>
              <a:ln w="9525">
                <a:noFill/>
                <a:round/>
                <a:headEnd/>
                <a:tailEnd/>
              </a:ln>
              <a:effectLst/>
            </p:spPr>
            <p:txBody>
              <a:bodyPr wrap="none" anchor="ctr"/>
              <a:lstStyle/>
              <a:p>
                <a:endParaRPr lang="ko-KR" altLang="en-US"/>
              </a:p>
            </p:txBody>
          </p:sp>
          <p:sp>
            <p:nvSpPr>
              <p:cNvPr id="10272" name="Oval 56"/>
              <p:cNvSpPr>
                <a:spLocks noChangeArrowheads="1"/>
              </p:cNvSpPr>
              <p:nvPr/>
            </p:nvSpPr>
            <p:spPr bwMode="auto">
              <a:xfrm>
                <a:off x="1705" y="1395"/>
                <a:ext cx="977" cy="995"/>
              </a:xfrm>
              <a:prstGeom prst="ellipse">
                <a:avLst/>
              </a:prstGeom>
              <a:gradFill rotWithShape="1">
                <a:gsLst>
                  <a:gs pos="0">
                    <a:srgbClr val="0F98C3"/>
                  </a:gs>
                  <a:gs pos="100000">
                    <a:srgbClr val="8EDEEE"/>
                  </a:gs>
                </a:gsLst>
                <a:lin ang="5400000" scaled="1"/>
              </a:gradFill>
              <a:ln w="9525">
                <a:noFill/>
                <a:round/>
                <a:headEnd/>
                <a:tailEnd/>
              </a:ln>
              <a:effectLst/>
            </p:spPr>
            <p:txBody>
              <a:bodyPr wrap="none" anchor="ctr"/>
              <a:lstStyle/>
              <a:p>
                <a:endParaRPr lang="ko-KR" altLang="en-US"/>
              </a:p>
            </p:txBody>
          </p:sp>
          <p:sp>
            <p:nvSpPr>
              <p:cNvPr id="10273" name="Oval 57"/>
              <p:cNvSpPr>
                <a:spLocks noChangeArrowheads="1"/>
              </p:cNvSpPr>
              <p:nvPr/>
            </p:nvSpPr>
            <p:spPr bwMode="auto">
              <a:xfrm>
                <a:off x="1719" y="1381"/>
                <a:ext cx="944" cy="916"/>
              </a:xfrm>
              <a:prstGeom prst="ellipse">
                <a:avLst/>
              </a:prstGeom>
              <a:gradFill rotWithShape="1">
                <a:gsLst>
                  <a:gs pos="0">
                    <a:srgbClr val="107CAC"/>
                  </a:gs>
                  <a:gs pos="100000">
                    <a:srgbClr val="66D2E8">
                      <a:alpha val="0"/>
                    </a:srgbClr>
                  </a:gs>
                </a:gsLst>
                <a:lin ang="5400000" scaled="1"/>
              </a:gradFill>
              <a:ln w="9525">
                <a:noFill/>
                <a:round/>
                <a:headEnd/>
                <a:tailEnd/>
              </a:ln>
              <a:effectLst/>
            </p:spPr>
            <p:txBody>
              <a:bodyPr wrap="none" anchor="ctr"/>
              <a:lstStyle/>
              <a:p>
                <a:endParaRPr lang="ko-KR" altLang="en-US"/>
              </a:p>
            </p:txBody>
          </p:sp>
          <p:sp>
            <p:nvSpPr>
              <p:cNvPr id="310330" name="Oval 58"/>
              <p:cNvSpPr>
                <a:spLocks noChangeArrowheads="1"/>
              </p:cNvSpPr>
              <p:nvPr/>
            </p:nvSpPr>
            <p:spPr bwMode="auto">
              <a:xfrm>
                <a:off x="1825" y="2083"/>
                <a:ext cx="753" cy="298"/>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ko-KR" altLang="en-US"/>
              </a:p>
            </p:txBody>
          </p:sp>
          <p:sp>
            <p:nvSpPr>
              <p:cNvPr id="10275" name="Oval 59"/>
              <p:cNvSpPr>
                <a:spLocks noChangeArrowheads="1"/>
              </p:cNvSpPr>
              <p:nvPr/>
            </p:nvSpPr>
            <p:spPr bwMode="auto">
              <a:xfrm>
                <a:off x="1761" y="1442"/>
                <a:ext cx="850" cy="851"/>
              </a:xfrm>
              <a:prstGeom prst="ellipse">
                <a:avLst/>
              </a:prstGeom>
              <a:gradFill rotWithShape="1">
                <a:gsLst>
                  <a:gs pos="0">
                    <a:schemeClr val="bg1">
                      <a:alpha val="0"/>
                    </a:schemeClr>
                  </a:gs>
                  <a:gs pos="100000">
                    <a:schemeClr val="bg1">
                      <a:alpha val="43999"/>
                    </a:schemeClr>
                  </a:gs>
                </a:gsLst>
                <a:lin ang="5400000" scaled="1"/>
              </a:gradFill>
              <a:ln w="9525">
                <a:noFill/>
                <a:round/>
                <a:headEnd/>
                <a:tailEnd/>
              </a:ln>
              <a:effectLst/>
            </p:spPr>
            <p:txBody>
              <a:bodyPr wrap="none" anchor="ctr"/>
              <a:lstStyle/>
              <a:p>
                <a:endParaRPr lang="ko-KR" altLang="en-US"/>
              </a:p>
            </p:txBody>
          </p:sp>
          <p:sp>
            <p:nvSpPr>
              <p:cNvPr id="10276" name="Oval 60"/>
              <p:cNvSpPr>
                <a:spLocks noChangeArrowheads="1"/>
              </p:cNvSpPr>
              <p:nvPr/>
            </p:nvSpPr>
            <p:spPr bwMode="auto">
              <a:xfrm>
                <a:off x="1741" y="1377"/>
                <a:ext cx="895" cy="870"/>
              </a:xfrm>
              <a:prstGeom prst="ellipse">
                <a:avLst/>
              </a:prstGeom>
              <a:solidFill>
                <a:srgbClr val="046A82"/>
              </a:solidFill>
              <a:ln w="6350">
                <a:noFill/>
                <a:round/>
                <a:headEnd/>
                <a:tailEnd/>
              </a:ln>
              <a:effectLst/>
            </p:spPr>
            <p:txBody>
              <a:bodyPr wrap="none" anchor="ctr"/>
              <a:lstStyle/>
              <a:p>
                <a:endParaRPr lang="ko-KR" altLang="en-US"/>
              </a:p>
            </p:txBody>
          </p:sp>
          <p:sp>
            <p:nvSpPr>
              <p:cNvPr id="10277" name="Oval 61"/>
              <p:cNvSpPr>
                <a:spLocks noChangeArrowheads="1"/>
              </p:cNvSpPr>
              <p:nvPr/>
            </p:nvSpPr>
            <p:spPr bwMode="auto">
              <a:xfrm>
                <a:off x="1764" y="1400"/>
                <a:ext cx="844" cy="849"/>
              </a:xfrm>
              <a:prstGeom prst="ellipse">
                <a:avLst/>
              </a:prstGeom>
              <a:solidFill>
                <a:schemeClr val="bg1"/>
              </a:solidFill>
              <a:ln w="12700">
                <a:solidFill>
                  <a:srgbClr val="458EBB"/>
                </a:solidFill>
                <a:round/>
                <a:headEnd/>
                <a:tailEnd/>
              </a:ln>
              <a:effectLst/>
            </p:spPr>
            <p:txBody>
              <a:bodyPr wrap="none" anchor="ctr"/>
              <a:lstStyle/>
              <a:p>
                <a:endParaRPr lang="ko-KR" altLang="en-US"/>
              </a:p>
            </p:txBody>
          </p:sp>
          <p:sp>
            <p:nvSpPr>
              <p:cNvPr id="10278" name="Oval 62"/>
              <p:cNvSpPr>
                <a:spLocks noChangeArrowheads="1"/>
              </p:cNvSpPr>
              <p:nvPr/>
            </p:nvSpPr>
            <p:spPr bwMode="auto">
              <a:xfrm>
                <a:off x="1842" y="1400"/>
                <a:ext cx="678" cy="645"/>
              </a:xfrm>
              <a:prstGeom prst="ellipse">
                <a:avLst/>
              </a:prstGeom>
              <a:gradFill rotWithShape="1">
                <a:gsLst>
                  <a:gs pos="0">
                    <a:srgbClr val="BDE6F9">
                      <a:alpha val="39998"/>
                    </a:srgbClr>
                  </a:gs>
                  <a:gs pos="100000">
                    <a:schemeClr val="bg1">
                      <a:alpha val="0"/>
                    </a:schemeClr>
                  </a:gs>
                </a:gsLst>
                <a:lin ang="5400000" scaled="1"/>
              </a:gradFill>
              <a:ln w="19050">
                <a:noFill/>
                <a:round/>
                <a:headEnd/>
                <a:tailEnd/>
              </a:ln>
              <a:effectLst/>
            </p:spPr>
            <p:txBody>
              <a:bodyPr wrap="none" anchor="ctr"/>
              <a:lstStyle/>
              <a:p>
                <a:endParaRPr lang="ko-KR" altLang="en-US"/>
              </a:p>
            </p:txBody>
          </p:sp>
        </p:grpSp>
      </p:grpSp>
      <p:sp>
        <p:nvSpPr>
          <p:cNvPr id="10252" name="Text Box 63"/>
          <p:cNvSpPr txBox="1">
            <a:spLocks noChangeArrowheads="1"/>
          </p:cNvSpPr>
          <p:nvPr/>
        </p:nvSpPr>
        <p:spPr bwMode="auto">
          <a:xfrm>
            <a:off x="6011863" y="1628775"/>
            <a:ext cx="1169987" cy="923925"/>
          </a:xfrm>
          <a:prstGeom prst="rect">
            <a:avLst/>
          </a:prstGeom>
          <a:noFill/>
          <a:ln w="9525">
            <a:noFill/>
            <a:miter lim="800000"/>
            <a:headEnd/>
            <a:tailEnd/>
          </a:ln>
          <a:effectLst/>
        </p:spPr>
        <p:txBody>
          <a:bodyPr lIns="0" tIns="0" rIns="0" bIns="0">
            <a:spAutoFit/>
          </a:bodyPr>
          <a:lstStyle/>
          <a:p>
            <a:pPr algn="ctr"/>
            <a:r>
              <a:rPr lang="en-US" altLang="ko-KR" sz="2000" b="1">
                <a:latin typeface="Times New Roman" pitchFamily="18" charset="0"/>
                <a:ea typeface="HY헤드라인M" pitchFamily="18" charset="-127"/>
                <a:cs typeface="Times New Roman" pitchFamily="18" charset="0"/>
              </a:rPr>
              <a:t>Global </a:t>
            </a:r>
          </a:p>
          <a:p>
            <a:pPr algn="ctr"/>
            <a:r>
              <a:rPr lang="en-US" altLang="ko-KR" sz="2000" b="1">
                <a:latin typeface="Times New Roman" pitchFamily="18" charset="0"/>
                <a:ea typeface="HY헤드라인M" pitchFamily="18" charset="-127"/>
                <a:cs typeface="Times New Roman" pitchFamily="18" charset="0"/>
              </a:rPr>
              <a:t>Economic</a:t>
            </a:r>
          </a:p>
          <a:p>
            <a:pPr algn="ctr"/>
            <a:r>
              <a:rPr lang="en-US" altLang="ko-KR" sz="2000" b="1">
                <a:latin typeface="Times New Roman" pitchFamily="18" charset="0"/>
                <a:ea typeface="HY헤드라인M" pitchFamily="18" charset="-127"/>
                <a:cs typeface="Times New Roman" pitchFamily="18" charset="0"/>
              </a:rPr>
              <a:t>Crisis</a:t>
            </a:r>
          </a:p>
        </p:txBody>
      </p:sp>
      <p:sp>
        <p:nvSpPr>
          <p:cNvPr id="10253" name="Text Box 64"/>
          <p:cNvSpPr txBox="1">
            <a:spLocks noChangeArrowheads="1"/>
          </p:cNvSpPr>
          <p:nvPr/>
        </p:nvSpPr>
        <p:spPr bwMode="auto">
          <a:xfrm>
            <a:off x="1871663" y="1808163"/>
            <a:ext cx="950912" cy="615950"/>
          </a:xfrm>
          <a:prstGeom prst="rect">
            <a:avLst/>
          </a:prstGeom>
          <a:noFill/>
          <a:ln w="9525">
            <a:noFill/>
            <a:miter lim="800000"/>
            <a:headEnd/>
            <a:tailEnd/>
          </a:ln>
          <a:effectLst/>
        </p:spPr>
        <p:txBody>
          <a:bodyPr lIns="0" tIns="0" rIns="0" bIns="0">
            <a:spAutoFit/>
          </a:bodyPr>
          <a:lstStyle/>
          <a:p>
            <a:pPr algn="ctr"/>
            <a:r>
              <a:rPr lang="en-US" altLang="ko-KR" sz="2000" b="1">
                <a:latin typeface="Times New Roman" pitchFamily="18" charset="0"/>
                <a:ea typeface="HY헤드라인M" pitchFamily="18" charset="-127"/>
                <a:cs typeface="Times New Roman" pitchFamily="18" charset="0"/>
              </a:rPr>
              <a:t>Climate </a:t>
            </a:r>
          </a:p>
          <a:p>
            <a:pPr algn="ctr"/>
            <a:r>
              <a:rPr lang="en-US" altLang="ko-KR" sz="2000" b="1">
                <a:latin typeface="Times New Roman" pitchFamily="18" charset="0"/>
                <a:ea typeface="HY헤드라인M" pitchFamily="18" charset="-127"/>
                <a:cs typeface="Times New Roman" pitchFamily="18" charset="0"/>
              </a:rPr>
              <a:t>Change</a:t>
            </a:r>
          </a:p>
        </p:txBody>
      </p:sp>
      <p:grpSp>
        <p:nvGrpSpPr>
          <p:cNvPr id="10254" name="그룹 2"/>
          <p:cNvGrpSpPr>
            <a:grpSpLocks/>
          </p:cNvGrpSpPr>
          <p:nvPr/>
        </p:nvGrpSpPr>
        <p:grpSpPr bwMode="auto">
          <a:xfrm>
            <a:off x="581025" y="4722813"/>
            <a:ext cx="3581400" cy="1316037"/>
            <a:chOff x="671827" y="4723258"/>
            <a:chExt cx="3580894" cy="1316090"/>
          </a:xfrm>
        </p:grpSpPr>
        <p:grpSp>
          <p:nvGrpSpPr>
            <p:cNvPr id="10260" name="Group 22"/>
            <p:cNvGrpSpPr>
              <a:grpSpLocks/>
            </p:cNvGrpSpPr>
            <p:nvPr/>
          </p:nvGrpSpPr>
          <p:grpSpPr bwMode="auto">
            <a:xfrm>
              <a:off x="684213" y="4816475"/>
              <a:ext cx="3560762" cy="217488"/>
              <a:chOff x="431" y="1589"/>
              <a:chExt cx="2243" cy="137"/>
            </a:xfrm>
          </p:grpSpPr>
          <p:grpSp>
            <p:nvGrpSpPr>
              <p:cNvPr id="10263" name="Group 23"/>
              <p:cNvGrpSpPr>
                <a:grpSpLocks/>
              </p:cNvGrpSpPr>
              <p:nvPr/>
            </p:nvGrpSpPr>
            <p:grpSpPr bwMode="auto">
              <a:xfrm>
                <a:off x="431" y="1589"/>
                <a:ext cx="34" cy="137"/>
                <a:chOff x="431" y="1589"/>
                <a:chExt cx="34" cy="112"/>
              </a:xfrm>
            </p:grpSpPr>
            <p:sp>
              <p:nvSpPr>
                <p:cNvPr id="10265" name="Rectangle 24"/>
                <p:cNvSpPr>
                  <a:spLocks noChangeArrowheads="1"/>
                </p:cNvSpPr>
                <p:nvPr/>
              </p:nvSpPr>
              <p:spPr bwMode="auto">
                <a:xfrm>
                  <a:off x="431" y="1589"/>
                  <a:ext cx="34" cy="112"/>
                </a:xfrm>
                <a:prstGeom prst="rect">
                  <a:avLst/>
                </a:prstGeom>
                <a:solidFill>
                  <a:srgbClr val="0897DE"/>
                </a:solidFill>
                <a:ln w="12700">
                  <a:noFill/>
                  <a:miter lim="800000"/>
                  <a:headEnd/>
                  <a:tailEnd/>
                </a:ln>
                <a:effectLst/>
              </p:spPr>
              <p:txBody>
                <a:bodyPr wrap="none" anchor="ctr"/>
                <a:lstStyle/>
                <a:p>
                  <a:endParaRPr lang="ko-KR" altLang="en-US"/>
                </a:p>
              </p:txBody>
            </p:sp>
            <p:sp>
              <p:nvSpPr>
                <p:cNvPr id="10266" name="Rectangle 25"/>
                <p:cNvSpPr>
                  <a:spLocks noChangeArrowheads="1"/>
                </p:cNvSpPr>
                <p:nvPr/>
              </p:nvSpPr>
              <p:spPr bwMode="auto">
                <a:xfrm>
                  <a:off x="431" y="1589"/>
                  <a:ext cx="34" cy="23"/>
                </a:xfrm>
                <a:prstGeom prst="rect">
                  <a:avLst/>
                </a:prstGeom>
                <a:solidFill>
                  <a:srgbClr val="62C7FA"/>
                </a:solidFill>
                <a:ln w="12700">
                  <a:noFill/>
                  <a:miter lim="800000"/>
                  <a:headEnd/>
                  <a:tailEnd/>
                </a:ln>
                <a:effectLst/>
              </p:spPr>
              <p:txBody>
                <a:bodyPr wrap="none" anchor="ctr"/>
                <a:lstStyle/>
                <a:p>
                  <a:endParaRPr lang="ko-KR" altLang="en-US"/>
                </a:p>
              </p:txBody>
            </p:sp>
          </p:grpSp>
          <p:sp>
            <p:nvSpPr>
              <p:cNvPr id="10264" name="Line 26"/>
              <p:cNvSpPr>
                <a:spLocks noChangeShapeType="1"/>
              </p:cNvSpPr>
              <p:nvPr/>
            </p:nvSpPr>
            <p:spPr bwMode="auto">
              <a:xfrm>
                <a:off x="433" y="1724"/>
                <a:ext cx="2241" cy="0"/>
              </a:xfrm>
              <a:prstGeom prst="line">
                <a:avLst/>
              </a:prstGeom>
              <a:noFill/>
              <a:ln w="6350">
                <a:solidFill>
                  <a:srgbClr val="0897DE"/>
                </a:solidFill>
                <a:round/>
                <a:headEnd/>
                <a:tailEnd/>
              </a:ln>
              <a:effectLst/>
            </p:spPr>
            <p:txBody>
              <a:bodyPr/>
              <a:lstStyle/>
              <a:p>
                <a:endParaRPr lang="ko-KR" altLang="en-US"/>
              </a:p>
            </p:txBody>
          </p:sp>
        </p:grpSp>
        <p:sp>
          <p:nvSpPr>
            <p:cNvPr id="10261" name="Text Box 6"/>
            <p:cNvSpPr txBox="1">
              <a:spLocks noChangeArrowheads="1"/>
            </p:cNvSpPr>
            <p:nvPr/>
          </p:nvSpPr>
          <p:spPr bwMode="auto">
            <a:xfrm>
              <a:off x="701484" y="4723258"/>
              <a:ext cx="3551237" cy="369332"/>
            </a:xfrm>
            <a:prstGeom prst="rect">
              <a:avLst/>
            </a:prstGeom>
            <a:noFill/>
            <a:ln w="9525">
              <a:noFill/>
              <a:miter lim="800000"/>
              <a:headEnd/>
              <a:tailEnd/>
            </a:ln>
            <a:effectLst/>
          </p:spPr>
          <p:txBody>
            <a:bodyPr>
              <a:spAutoFit/>
            </a:bodyPr>
            <a:lstStyle/>
            <a:p>
              <a:r>
                <a:rPr lang="en-US" altLang="ko-KR" b="1">
                  <a:latin typeface="Times New Roman" pitchFamily="18" charset="0"/>
                  <a:ea typeface="HY헤드라인M" pitchFamily="18" charset="-127"/>
                  <a:cs typeface="Times New Roman" pitchFamily="18" charset="0"/>
                </a:rPr>
                <a:t>Urgent Needs Required </a:t>
              </a:r>
            </a:p>
          </p:txBody>
        </p:sp>
        <p:sp>
          <p:nvSpPr>
            <p:cNvPr id="10262" name="Text Box 18"/>
            <p:cNvSpPr txBox="1">
              <a:spLocks noChangeArrowheads="1"/>
            </p:cNvSpPr>
            <p:nvPr/>
          </p:nvSpPr>
          <p:spPr bwMode="auto">
            <a:xfrm>
              <a:off x="671827" y="5208351"/>
              <a:ext cx="3540125" cy="830997"/>
            </a:xfrm>
            <a:prstGeom prst="rect">
              <a:avLst/>
            </a:prstGeom>
            <a:noFill/>
            <a:ln w="9525">
              <a:noFill/>
              <a:miter lim="800000"/>
              <a:headEnd/>
              <a:tailEnd/>
            </a:ln>
            <a:effectLst/>
          </p:spPr>
          <p:txBody>
            <a:bodyPr>
              <a:spAutoFit/>
            </a:bodyPr>
            <a:lstStyle/>
            <a:p>
              <a:pPr algn="just">
                <a:buFontTx/>
                <a:buBlip>
                  <a:blip r:embed="rId3"/>
                </a:buBlip>
              </a:pPr>
              <a:r>
                <a:rPr lang="en-US" altLang="ko-KR" sz="1600" b="1" dirty="0">
                  <a:latin typeface="Times New Roman" pitchFamily="18" charset="0"/>
                  <a:ea typeface="HY헤드라인M" pitchFamily="18" charset="-127"/>
                  <a:cs typeface="Times New Roman" pitchFamily="18" charset="0"/>
                </a:rPr>
                <a:t> R</a:t>
              </a:r>
              <a:r>
                <a:rPr lang="en-US" altLang="ko-KR" sz="1600" b="1" dirty="0" smtClean="0">
                  <a:latin typeface="Times New Roman" pitchFamily="18" charset="0"/>
                  <a:ea typeface="HY헤드라인M" pitchFamily="18" charset="-127"/>
                  <a:cs typeface="Times New Roman" pitchFamily="18" charset="0"/>
                </a:rPr>
                <a:t>educe </a:t>
              </a:r>
              <a:r>
                <a:rPr lang="en-US" altLang="ko-KR" sz="1600" b="1" dirty="0">
                  <a:latin typeface="Times New Roman" pitchFamily="18" charset="0"/>
                  <a:ea typeface="HY헤드라인M" pitchFamily="18" charset="-127"/>
                  <a:cs typeface="Times New Roman" pitchFamily="18" charset="0"/>
                </a:rPr>
                <a:t>greenhouse gas emission  </a:t>
              </a:r>
            </a:p>
            <a:p>
              <a:pPr algn="just"/>
              <a:r>
                <a:rPr lang="en-US" altLang="ko-KR" sz="1600" b="1" dirty="0">
                  <a:latin typeface="Times New Roman" pitchFamily="18" charset="0"/>
                  <a:ea typeface="HY헤드라인M" pitchFamily="18" charset="-127"/>
                  <a:cs typeface="Times New Roman" pitchFamily="18" charset="0"/>
                </a:rPr>
                <a:t>    in order to prevent further damage   </a:t>
              </a:r>
            </a:p>
            <a:p>
              <a:pPr algn="just"/>
              <a:r>
                <a:rPr lang="en-US" altLang="ko-KR" sz="1600" b="1" dirty="0">
                  <a:latin typeface="Times New Roman" pitchFamily="18" charset="0"/>
                  <a:ea typeface="HY헤드라인M" pitchFamily="18" charset="-127"/>
                  <a:cs typeface="Times New Roman" pitchFamily="18" charset="0"/>
                </a:rPr>
                <a:t>    to the environment and humanity  </a:t>
              </a:r>
            </a:p>
          </p:txBody>
        </p:sp>
      </p:grpSp>
      <p:sp>
        <p:nvSpPr>
          <p:cNvPr id="10255" name="Text Box 6"/>
          <p:cNvSpPr txBox="1">
            <a:spLocks noChangeArrowheads="1"/>
          </p:cNvSpPr>
          <p:nvPr/>
        </p:nvSpPr>
        <p:spPr bwMode="auto">
          <a:xfrm>
            <a:off x="4800600" y="3375025"/>
            <a:ext cx="3911600" cy="369888"/>
          </a:xfrm>
          <a:prstGeom prst="rect">
            <a:avLst/>
          </a:prstGeom>
          <a:noFill/>
          <a:ln w="9525">
            <a:noFill/>
            <a:miter lim="800000"/>
            <a:headEnd/>
            <a:tailEnd/>
          </a:ln>
          <a:effectLst/>
        </p:spPr>
        <p:txBody>
          <a:bodyPr>
            <a:spAutoFit/>
          </a:bodyPr>
          <a:lstStyle/>
          <a:p>
            <a:r>
              <a:rPr lang="en-US" altLang="ko-KR" b="1">
                <a:latin typeface="Times New Roman" pitchFamily="18" charset="0"/>
                <a:ea typeface="HY헤드라인M" pitchFamily="18" charset="-127"/>
                <a:cs typeface="Times New Roman" pitchFamily="18" charset="0"/>
              </a:rPr>
              <a:t> Rethinking Current Growth Strategy </a:t>
            </a:r>
          </a:p>
        </p:txBody>
      </p:sp>
      <p:sp>
        <p:nvSpPr>
          <p:cNvPr id="10256" name="제목 88"/>
          <p:cNvSpPr txBox="1">
            <a:spLocks/>
          </p:cNvSpPr>
          <p:nvPr/>
        </p:nvSpPr>
        <p:spPr bwMode="auto">
          <a:xfrm>
            <a:off x="0"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1. </a:t>
            </a:r>
            <a:r>
              <a:rPr lang="en-US" altLang="ko-KR" sz="3000" b="1" dirty="0" smtClean="0">
                <a:solidFill>
                  <a:schemeClr val="bg1"/>
                </a:solidFill>
                <a:latin typeface="Times New Roman" pitchFamily="18" charset="0"/>
                <a:cs typeface="Times New Roman" pitchFamily="18" charset="0"/>
              </a:rPr>
              <a:t>Introduction</a:t>
            </a:r>
            <a:endParaRPr lang="ko-KR" altLang="en-US" sz="3000" b="1" dirty="0">
              <a:solidFill>
                <a:schemeClr val="bg1"/>
              </a:solidFill>
              <a:latin typeface="Times New Roman" pitchFamily="18" charset="0"/>
              <a:cs typeface="Times New Roman" pitchFamily="18" charset="0"/>
            </a:endParaRPr>
          </a:p>
        </p:txBody>
      </p:sp>
      <p:sp>
        <p:nvSpPr>
          <p:cNvPr id="10257" name="Text Box 18"/>
          <p:cNvSpPr txBox="1">
            <a:spLocks noChangeArrowheads="1"/>
          </p:cNvSpPr>
          <p:nvPr/>
        </p:nvSpPr>
        <p:spPr bwMode="auto">
          <a:xfrm>
            <a:off x="4841875" y="3879850"/>
            <a:ext cx="3540125" cy="584200"/>
          </a:xfrm>
          <a:prstGeom prst="rect">
            <a:avLst/>
          </a:prstGeom>
          <a:noFill/>
          <a:ln w="9525">
            <a:noFill/>
            <a:miter lim="800000"/>
            <a:headEnd/>
            <a:tailEnd/>
          </a:ln>
          <a:effectLst/>
        </p:spPr>
        <p:txBody>
          <a:bodyPr>
            <a:spAutoFit/>
          </a:bodyPr>
          <a:lstStyle/>
          <a:p>
            <a:pPr>
              <a:buFontTx/>
              <a:buBlip>
                <a:blip r:embed="rId3"/>
              </a:buBlip>
            </a:pPr>
            <a:r>
              <a:rPr lang="en-US" altLang="ko-KR" sz="1600" b="1" dirty="0">
                <a:latin typeface="Times New Roman" pitchFamily="18" charset="0"/>
                <a:ea typeface="HY헤드라인M" pitchFamily="18" charset="-127"/>
                <a:cs typeface="Times New Roman" pitchFamily="18" charset="0"/>
              </a:rPr>
              <a:t> Warning about current economic </a:t>
            </a:r>
          </a:p>
          <a:p>
            <a:r>
              <a:rPr lang="en-US" altLang="ko-KR" sz="1600" b="1" dirty="0">
                <a:latin typeface="Times New Roman" pitchFamily="18" charset="0"/>
                <a:ea typeface="HY헤드라인M" pitchFamily="18" charset="-127"/>
                <a:cs typeface="Times New Roman" pitchFamily="18" charset="0"/>
              </a:rPr>
              <a:t>    growth strategies </a:t>
            </a:r>
          </a:p>
        </p:txBody>
      </p:sp>
      <p:sp>
        <p:nvSpPr>
          <p:cNvPr id="10258" name="Text Box 18"/>
          <p:cNvSpPr txBox="1">
            <a:spLocks noChangeArrowheads="1"/>
          </p:cNvSpPr>
          <p:nvPr/>
        </p:nvSpPr>
        <p:spPr bwMode="auto">
          <a:xfrm>
            <a:off x="4811713" y="5229225"/>
            <a:ext cx="3540125" cy="584200"/>
          </a:xfrm>
          <a:prstGeom prst="rect">
            <a:avLst/>
          </a:prstGeom>
          <a:noFill/>
          <a:ln w="9525">
            <a:noFill/>
            <a:miter lim="800000"/>
            <a:headEnd/>
            <a:tailEnd/>
          </a:ln>
          <a:effectLst/>
        </p:spPr>
        <p:txBody>
          <a:bodyPr>
            <a:spAutoFit/>
          </a:bodyPr>
          <a:lstStyle/>
          <a:p>
            <a:pPr>
              <a:buFontTx/>
              <a:buBlip>
                <a:blip r:embed="rId3"/>
              </a:buBlip>
            </a:pPr>
            <a:r>
              <a:rPr lang="en-US" altLang="ko-KR" sz="1600" b="1" dirty="0">
                <a:latin typeface="Times New Roman" pitchFamily="18" charset="0"/>
                <a:ea typeface="HY헤드라인M" pitchFamily="18" charset="-127"/>
                <a:cs typeface="Times New Roman" pitchFamily="18" charset="0"/>
              </a:rPr>
              <a:t> To decouple economic growth from </a:t>
            </a:r>
          </a:p>
          <a:p>
            <a:r>
              <a:rPr lang="en-US" altLang="ko-KR" sz="1600" b="1" dirty="0">
                <a:latin typeface="Times New Roman" pitchFamily="18" charset="0"/>
                <a:ea typeface="HY헤드라인M" pitchFamily="18" charset="-127"/>
                <a:cs typeface="Times New Roman" pitchFamily="18" charset="0"/>
              </a:rPr>
              <a:t>    adverse environmental impacts</a:t>
            </a:r>
          </a:p>
        </p:txBody>
      </p:sp>
      <p:sp>
        <p:nvSpPr>
          <p:cNvPr id="10259" name="Text Box 6"/>
          <p:cNvSpPr txBox="1">
            <a:spLocks noChangeArrowheads="1"/>
          </p:cNvSpPr>
          <p:nvPr/>
        </p:nvSpPr>
        <p:spPr bwMode="auto">
          <a:xfrm>
            <a:off x="4800600" y="4770438"/>
            <a:ext cx="3551238" cy="368300"/>
          </a:xfrm>
          <a:prstGeom prst="rect">
            <a:avLst/>
          </a:prstGeom>
          <a:noFill/>
          <a:ln w="9525">
            <a:noFill/>
            <a:miter lim="800000"/>
            <a:headEnd/>
            <a:tailEnd/>
          </a:ln>
          <a:effectLst/>
        </p:spPr>
        <p:txBody>
          <a:bodyPr>
            <a:spAutoFit/>
          </a:bodyPr>
          <a:lstStyle/>
          <a:p>
            <a:r>
              <a:rPr lang="en-US" altLang="ko-KR" b="1" dirty="0" smtClean="0">
                <a:latin typeface="Times New Roman" pitchFamily="18" charset="0"/>
                <a:ea typeface="HY헤드라인M" pitchFamily="18" charset="-127"/>
                <a:cs typeface="Times New Roman" pitchFamily="18" charset="0"/>
              </a:rPr>
              <a:t> Green Growth as a Strategy</a:t>
            </a:r>
            <a:endParaRPr lang="en-US" altLang="ko-KR" b="1" dirty="0">
              <a:latin typeface="Times New Roman" pitchFamily="18" charset="0"/>
              <a:ea typeface="HY헤드라인M" pitchFamily="18" charset="-127"/>
              <a:cs typeface="Times New Roman" pitchFamily="18" charset="0"/>
            </a:endParaRPr>
          </a:p>
        </p:txBody>
      </p:sp>
      <p:sp>
        <p:nvSpPr>
          <p:cNvPr id="68"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69" name="타원 68"/>
          <p:cNvSpPr/>
          <p:nvPr/>
        </p:nvSpPr>
        <p:spPr>
          <a:xfrm>
            <a:off x="3311832" y="1083164"/>
            <a:ext cx="2340312" cy="99013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smtClean="0">
                <a:solidFill>
                  <a:schemeClr val="tx1"/>
                </a:solidFill>
                <a:latin typeface="Times New Roman" pitchFamily="18" charset="0"/>
                <a:cs typeface="Times New Roman" pitchFamily="18" charset="0"/>
              </a:rPr>
              <a:t>International Community</a:t>
            </a:r>
            <a:endParaRPr lang="ko-KR" altLang="en-US"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제목 88"/>
          <p:cNvSpPr txBox="1">
            <a:spLocks/>
          </p:cNvSpPr>
          <p:nvPr/>
        </p:nvSpPr>
        <p:spPr bwMode="auto">
          <a:xfrm>
            <a:off x="61913"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2</a:t>
            </a:r>
            <a:r>
              <a:rPr lang="en-US" altLang="ko-KR" sz="3000" b="1" dirty="0" smtClean="0">
                <a:solidFill>
                  <a:schemeClr val="bg1"/>
                </a:solidFill>
                <a:latin typeface="Times New Roman" pitchFamily="18" charset="0"/>
                <a:cs typeface="Times New Roman" pitchFamily="18" charset="0"/>
              </a:rPr>
              <a:t>. </a:t>
            </a:r>
            <a:r>
              <a:rPr lang="en-US" altLang="ko-KR" sz="3000" b="1" dirty="0">
                <a:solidFill>
                  <a:schemeClr val="bg1"/>
                </a:solidFill>
                <a:latin typeface="Times New Roman" pitchFamily="18" charset="0"/>
                <a:cs typeface="Times New Roman" pitchFamily="18" charset="0"/>
              </a:rPr>
              <a:t>Green </a:t>
            </a:r>
            <a:r>
              <a:rPr lang="en-US" altLang="ko-KR" sz="3000" b="1" dirty="0" smtClean="0">
                <a:solidFill>
                  <a:schemeClr val="bg1"/>
                </a:solidFill>
                <a:latin typeface="Times New Roman" pitchFamily="18" charset="0"/>
                <a:cs typeface="Times New Roman" pitchFamily="18" charset="0"/>
              </a:rPr>
              <a:t>Growth </a:t>
            </a:r>
            <a:r>
              <a:rPr lang="en-US" altLang="ko-KR" sz="3000" b="1" dirty="0">
                <a:solidFill>
                  <a:schemeClr val="bg1"/>
                </a:solidFill>
                <a:latin typeface="Times New Roman" pitchFamily="18" charset="0"/>
                <a:cs typeface="Times New Roman" pitchFamily="18" charset="0"/>
              </a:rPr>
              <a:t>and Sustainable Development</a:t>
            </a:r>
            <a:endParaRPr lang="ko-KR" altLang="en-US" sz="3000" b="1" dirty="0">
              <a:solidFill>
                <a:schemeClr val="bg1"/>
              </a:solidFill>
              <a:latin typeface="Times New Roman" pitchFamily="18" charset="0"/>
              <a:cs typeface="Times New Roman" pitchFamily="18" charset="0"/>
            </a:endParaRPr>
          </a:p>
        </p:txBody>
      </p:sp>
      <p:sp>
        <p:nvSpPr>
          <p:cNvPr id="26"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27" name="AutoShape 4"/>
          <p:cNvSpPr>
            <a:spLocks noChangeArrowheads="1"/>
          </p:cNvSpPr>
          <p:nvPr/>
        </p:nvSpPr>
        <p:spPr bwMode="auto">
          <a:xfrm>
            <a:off x="341436" y="1415740"/>
            <a:ext cx="8408533" cy="2510049"/>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sp>
        <p:nvSpPr>
          <p:cNvPr id="36" name="TextBox 24"/>
          <p:cNvSpPr txBox="1">
            <a:spLocks noChangeArrowheads="1"/>
          </p:cNvSpPr>
          <p:nvPr/>
        </p:nvSpPr>
        <p:spPr bwMode="auto">
          <a:xfrm>
            <a:off x="550688" y="1378104"/>
            <a:ext cx="7977604" cy="2585323"/>
          </a:xfrm>
          <a:prstGeom prst="rect">
            <a:avLst/>
          </a:prstGeom>
          <a:noFill/>
          <a:ln w="9525">
            <a:noFill/>
            <a:miter lim="800000"/>
            <a:headEnd/>
            <a:tailEnd/>
          </a:ln>
        </p:spPr>
        <p:txBody>
          <a:bodyPr wrap="square" anchor="ctr">
            <a:spAutoFit/>
          </a:bodyPr>
          <a:lstStyle/>
          <a:p>
            <a:pPr algn="just"/>
            <a:endParaRPr lang="en-US" altLang="ko-KR" sz="2000" b="1" dirty="0" smtClean="0">
              <a:latin typeface="Times New Roman" pitchFamily="18" charset="0"/>
              <a:cs typeface="Times New Roman" pitchFamily="18" charset="0"/>
            </a:endParaRPr>
          </a:p>
          <a:p>
            <a:pPr algn="just"/>
            <a:r>
              <a:rPr lang="en-US" altLang="ko-KR" sz="2000" b="1" dirty="0" smtClean="0">
                <a:latin typeface="Times New Roman" pitchFamily="18" charset="0"/>
                <a:cs typeface="Times New Roman" pitchFamily="18" charset="0"/>
              </a:rPr>
              <a:t>“</a:t>
            </a:r>
            <a:r>
              <a:rPr lang="en-US" altLang="ko-KR" sz="2400" b="1" dirty="0" smtClean="0">
                <a:solidFill>
                  <a:srgbClr val="00B050"/>
                </a:solidFill>
                <a:latin typeface="Times New Roman" pitchFamily="18" charset="0"/>
                <a:cs typeface="Times New Roman" pitchFamily="18" charset="0"/>
              </a:rPr>
              <a:t>Green growth </a:t>
            </a:r>
            <a:r>
              <a:rPr lang="en-US" altLang="ko-KR" sz="2000" b="1" dirty="0">
                <a:latin typeface="Times New Roman" pitchFamily="18" charset="0"/>
                <a:cs typeface="Times New Roman" pitchFamily="18" charset="0"/>
              </a:rPr>
              <a:t>means </a:t>
            </a:r>
            <a:r>
              <a:rPr lang="en-US" altLang="ko-KR" sz="2000" b="1" dirty="0" smtClean="0">
                <a:latin typeface="Times New Roman" pitchFamily="18" charset="0"/>
                <a:cs typeface="Times New Roman" pitchFamily="18" charset="0"/>
              </a:rPr>
              <a:t>growth in harmony between economy and environment by preventing climate change and reducing environmental damage with conservation of energy and resources  and efficient use of them, securing new growth engine through research and development of clean energy and green technology and creating new jobs.” </a:t>
            </a:r>
          </a:p>
          <a:p>
            <a:pPr algn="just"/>
            <a:endParaRPr lang="en-US" altLang="ko-KR" sz="2000" b="1" dirty="0">
              <a:latin typeface="Times New Roman" pitchFamily="18" charset="0"/>
              <a:cs typeface="Times New Roman" pitchFamily="18" charset="0"/>
            </a:endParaRPr>
          </a:p>
          <a:p>
            <a:pPr algn="r"/>
            <a:r>
              <a:rPr lang="en-US" altLang="ko-KR" b="1" i="1" dirty="0">
                <a:latin typeface="Times New Roman" pitchFamily="18" charset="0"/>
                <a:cs typeface="Times New Roman" pitchFamily="18" charset="0"/>
              </a:rPr>
              <a:t>– </a:t>
            </a:r>
            <a:r>
              <a:rPr lang="en-US" altLang="ko-KR" b="1" i="1" dirty="0" smtClean="0">
                <a:latin typeface="Times New Roman" pitchFamily="18" charset="0"/>
                <a:cs typeface="Times New Roman" pitchFamily="18" charset="0"/>
              </a:rPr>
              <a:t>Presidential Council for Future and Vision (2009)  </a:t>
            </a:r>
            <a:endParaRPr lang="ko-KR" altLang="en-US" b="1" i="1" dirty="0">
              <a:latin typeface="Times New Roman" pitchFamily="18" charset="0"/>
              <a:cs typeface="Times New Roman" pitchFamily="18" charset="0"/>
            </a:endParaRPr>
          </a:p>
        </p:txBody>
      </p:sp>
      <p:grpSp>
        <p:nvGrpSpPr>
          <p:cNvPr id="38" name="Group 6"/>
          <p:cNvGrpSpPr>
            <a:grpSpLocks/>
          </p:cNvGrpSpPr>
          <p:nvPr/>
        </p:nvGrpSpPr>
        <p:grpSpPr bwMode="auto">
          <a:xfrm>
            <a:off x="635191" y="1116000"/>
            <a:ext cx="6727181" cy="570920"/>
            <a:chOff x="417" y="1006"/>
            <a:chExt cx="4918" cy="387"/>
          </a:xfrm>
        </p:grpSpPr>
        <p:sp>
          <p:nvSpPr>
            <p:cNvPr id="39" name="AutoShape 7"/>
            <p:cNvSpPr>
              <a:spLocks noChangeArrowheads="1"/>
            </p:cNvSpPr>
            <p:nvPr/>
          </p:nvSpPr>
          <p:spPr bwMode="auto">
            <a:xfrm>
              <a:off x="417" y="1054"/>
              <a:ext cx="4918" cy="339"/>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75 h 21600"/>
                <a:gd name="T14" fmla="*/ 19628 w 21600"/>
                <a:gd name="T15" fmla="*/ 19625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40" name="AutoShape 8"/>
            <p:cNvSpPr>
              <a:spLocks noChangeArrowheads="1"/>
            </p:cNvSpPr>
            <p:nvPr/>
          </p:nvSpPr>
          <p:spPr bwMode="auto">
            <a:xfrm flipV="1">
              <a:off x="420" y="1008"/>
              <a:ext cx="4914" cy="44"/>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1964 h 21600"/>
                <a:gd name="T14" fmla="*/ 19635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41" name="Picture 9" descr="바코드"/>
            <p:cNvPicPr>
              <a:picLocks noChangeAspect="1" noChangeArrowheads="1"/>
            </p:cNvPicPr>
            <p:nvPr/>
          </p:nvPicPr>
          <p:blipFill>
            <a:blip r:embed="rId3" cstate="print"/>
            <a:srcRect l="16342" t="11375" r="19810" b="6238"/>
            <a:stretch>
              <a:fillRect/>
            </a:stretch>
          </p:blipFill>
          <p:spPr bwMode="auto">
            <a:xfrm>
              <a:off x="5187" y="1032"/>
              <a:ext cx="36" cy="24"/>
            </a:xfrm>
            <a:prstGeom prst="rect">
              <a:avLst/>
            </a:prstGeom>
            <a:noFill/>
            <a:ln w="9525">
              <a:noFill/>
              <a:miter lim="800000"/>
              <a:headEnd/>
              <a:tailEnd/>
            </a:ln>
          </p:spPr>
        </p:pic>
        <p:grpSp>
          <p:nvGrpSpPr>
            <p:cNvPr id="42" name="Group 10"/>
            <p:cNvGrpSpPr>
              <a:grpSpLocks/>
            </p:cNvGrpSpPr>
            <p:nvPr/>
          </p:nvGrpSpPr>
          <p:grpSpPr bwMode="auto">
            <a:xfrm>
              <a:off x="497" y="1006"/>
              <a:ext cx="4758" cy="385"/>
              <a:chOff x="591" y="985"/>
              <a:chExt cx="4616" cy="339"/>
            </a:xfrm>
          </p:grpSpPr>
          <p:sp>
            <p:nvSpPr>
              <p:cNvPr id="43" name="Rectangle 11"/>
              <p:cNvSpPr>
                <a:spLocks noChangeArrowheads="1"/>
              </p:cNvSpPr>
              <p:nvPr/>
            </p:nvSpPr>
            <p:spPr bwMode="auto">
              <a:xfrm>
                <a:off x="591" y="985"/>
                <a:ext cx="4616" cy="33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44" name="Picture 12" descr="shadow"/>
              <p:cNvPicPr>
                <a:picLocks noChangeAspect="1" noChangeArrowheads="1"/>
              </p:cNvPicPr>
              <p:nvPr/>
            </p:nvPicPr>
            <p:blipFill>
              <a:blip r:embed="rId4" cstate="print"/>
              <a:srcRect/>
              <a:stretch>
                <a:fillRect/>
              </a:stretch>
            </p:blipFill>
            <p:spPr bwMode="auto">
              <a:xfrm>
                <a:off x="605" y="995"/>
                <a:ext cx="4588" cy="292"/>
              </a:xfrm>
              <a:prstGeom prst="rect">
                <a:avLst/>
              </a:prstGeom>
              <a:noFill/>
              <a:ln w="9525">
                <a:noFill/>
                <a:miter lim="800000"/>
                <a:headEnd/>
                <a:tailEnd/>
              </a:ln>
            </p:spPr>
          </p:pic>
        </p:grpSp>
      </p:grpSp>
      <p:sp>
        <p:nvSpPr>
          <p:cNvPr id="45" name="TextBox 34"/>
          <p:cNvSpPr txBox="1">
            <a:spLocks noChangeArrowheads="1"/>
          </p:cNvSpPr>
          <p:nvPr/>
        </p:nvSpPr>
        <p:spPr bwMode="auto">
          <a:xfrm>
            <a:off x="749373" y="1088688"/>
            <a:ext cx="6459797" cy="461665"/>
          </a:xfrm>
          <a:prstGeom prst="rect">
            <a:avLst/>
          </a:prstGeom>
          <a:noFill/>
          <a:ln w="9525">
            <a:noFill/>
            <a:miter lim="800000"/>
            <a:headEnd/>
            <a:tailEnd/>
          </a:ln>
        </p:spPr>
        <p:txBody>
          <a:bodyPr wrap="square">
            <a:spAutoFit/>
          </a:bodyPr>
          <a:lstStyle/>
          <a:p>
            <a:r>
              <a:rPr lang="en-US" altLang="ko-KR" sz="2400" b="1" dirty="0" smtClean="0">
                <a:solidFill>
                  <a:schemeClr val="bg1"/>
                </a:solidFill>
                <a:latin typeface="Times New Roman" pitchFamily="18" charset="0"/>
                <a:cs typeface="Times New Roman" pitchFamily="18" charset="0"/>
              </a:rPr>
              <a:t> Green Growth as Development Strategy  </a:t>
            </a:r>
            <a:endParaRPr lang="ko-KR" altLang="en-US" sz="2400" b="1" dirty="0">
              <a:solidFill>
                <a:schemeClr val="bg1"/>
              </a:solidFill>
              <a:latin typeface="Times New Roman" pitchFamily="18" charset="0"/>
              <a:cs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1876594526"/>
              </p:ext>
            </p:extLst>
          </p:nvPr>
        </p:nvGraphicFramePr>
        <p:xfrm>
          <a:off x="366427" y="4149096"/>
          <a:ext cx="8383541" cy="2362200"/>
        </p:xfrm>
        <a:graphic>
          <a:graphicData uri="http://schemas.openxmlformats.org/drawingml/2006/table">
            <a:tbl>
              <a:tblPr firstRow="1" bandRow="1">
                <a:tableStyleId>{5940675A-B579-460E-94D1-54222C63F5DA}</a:tableStyleId>
              </a:tblPr>
              <a:tblGrid>
                <a:gridCol w="1602376"/>
                <a:gridCol w="6781165"/>
              </a:tblGrid>
              <a:tr h="370840">
                <a:tc rowSpan="4">
                  <a:txBody>
                    <a:bodyPr/>
                    <a:lstStyle/>
                    <a:p>
                      <a:pPr algn="ctr" latinLnBrk="1"/>
                      <a:r>
                        <a:rPr lang="en-US" altLang="ko-KR" sz="1600" b="1" dirty="0" smtClean="0">
                          <a:latin typeface="Times New Roman" pitchFamily="18" charset="0"/>
                          <a:cs typeface="Times New Roman" pitchFamily="18" charset="0"/>
                        </a:rPr>
                        <a:t>Green Growth</a:t>
                      </a:r>
                      <a:endParaRPr lang="ko-KR" altLang="en-US"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latin typeface="Times New Roman" pitchFamily="18" charset="0"/>
                          <a:cs typeface="Times New Roman" pitchFamily="18" charset="0"/>
                        </a:rPr>
                        <a:t>Fifth Ministerial Conference</a:t>
                      </a:r>
                      <a:r>
                        <a:rPr lang="en-US" altLang="ko-KR" sz="1600" b="1" baseline="0" dirty="0" smtClean="0">
                          <a:latin typeface="Times New Roman" pitchFamily="18" charset="0"/>
                          <a:cs typeface="Times New Roman" pitchFamily="18" charset="0"/>
                        </a:rPr>
                        <a:t> on Environment and Development in Asia and the Pacific (</a:t>
                      </a:r>
                      <a:r>
                        <a:rPr lang="en-US" altLang="ko-KR" sz="1600" b="1" dirty="0" smtClean="0">
                          <a:latin typeface="Times New Roman" pitchFamily="18" charset="0"/>
                          <a:cs typeface="Times New Roman" pitchFamily="18" charset="0"/>
                        </a:rPr>
                        <a:t>MCED)</a:t>
                      </a:r>
                      <a:r>
                        <a:rPr lang="en-US" altLang="ko-KR" sz="1600" b="1" baseline="0" dirty="0" smtClean="0">
                          <a:latin typeface="Times New Roman" pitchFamily="18" charset="0"/>
                          <a:cs typeface="Times New Roman" pitchFamily="18" charset="0"/>
                        </a:rPr>
                        <a:t> (2005)</a:t>
                      </a:r>
                      <a:endParaRPr lang="ko-KR" altLang="en-US"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r h="370840">
                <a:tc vMerge="1">
                  <a:txBody>
                    <a:bodyPr/>
                    <a:lstStyle/>
                    <a:p>
                      <a:pPr latinLnBrk="1"/>
                      <a:endParaRPr lang="ko-KR" altLang="en-US"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latin typeface="Times New Roman" pitchFamily="18" charset="0"/>
                          <a:cs typeface="Times New Roman" pitchFamily="18" charset="0"/>
                        </a:rPr>
                        <a:t>UNESCAP</a:t>
                      </a:r>
                      <a:endParaRPr lang="ko-KR" altLang="en-US" sz="16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r h="370840">
                <a:tc vMerge="1">
                  <a:txBody>
                    <a:bodyPr/>
                    <a:lstStyle/>
                    <a:p>
                      <a:pPr latinLnBrk="1"/>
                      <a:endParaRPr lang="ko-KR" altLang="en-US"/>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latin typeface="Times New Roman" pitchFamily="18" charset="0"/>
                          <a:cs typeface="Times New Roman" pitchFamily="18" charset="0"/>
                        </a:rPr>
                        <a:t>Framework Act on Low Carbon,</a:t>
                      </a:r>
                      <a:r>
                        <a:rPr lang="en-US" altLang="ko-KR" sz="1600" b="1" baseline="0" dirty="0" smtClean="0">
                          <a:latin typeface="Times New Roman" pitchFamily="18" charset="0"/>
                          <a:cs typeface="Times New Roman" pitchFamily="18" charset="0"/>
                        </a:rPr>
                        <a:t> Green Growth (2011), OECD (2011)</a:t>
                      </a:r>
                      <a:endParaRPr lang="ko-KR" altLang="en-US" sz="16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r h="370840">
                <a:tc vMerge="1">
                  <a:txBody>
                    <a:bodyPr/>
                    <a:lstStyle/>
                    <a:p>
                      <a:pPr latinLnBrk="1"/>
                      <a:endParaRPr lang="ko-KR" altLang="en-US"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latin typeface="Times New Roman" pitchFamily="18" charset="0"/>
                          <a:cs typeface="Times New Roman" pitchFamily="18" charset="0"/>
                        </a:rPr>
                        <a:t>The Ministry of Land, Transport and Maritime Affairs (MLTM) </a:t>
                      </a:r>
                      <a:r>
                        <a:rPr lang="en-US" altLang="ko-KR" sz="1600" b="1" baseline="0" dirty="0" smtClean="0">
                          <a:latin typeface="Times New Roman" pitchFamily="18" charset="0"/>
                          <a:cs typeface="Times New Roman" pitchFamily="18" charset="0"/>
                        </a:rPr>
                        <a:t>(2012)</a:t>
                      </a:r>
                      <a:endParaRPr lang="ko-KR" altLang="en-US" sz="1600" b="1" dirty="0" smtClean="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r h="123613">
                <a:tc>
                  <a:txBody>
                    <a:bodyPr/>
                    <a:lstStyle/>
                    <a:p>
                      <a:pPr algn="ctr" latinLnBrk="1"/>
                      <a:r>
                        <a:rPr lang="en-US" altLang="ko-KR" sz="1600" b="1" dirty="0" smtClean="0">
                          <a:latin typeface="Times New Roman" pitchFamily="18" charset="0"/>
                          <a:cs typeface="Times New Roman" pitchFamily="18" charset="0"/>
                        </a:rPr>
                        <a:t>Green Economy</a:t>
                      </a:r>
                      <a:endParaRPr lang="ko-KR" alt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latinLnBrk="1"/>
                      <a:r>
                        <a:rPr lang="en-US" altLang="ko-KR" sz="1600" b="1" dirty="0" smtClean="0">
                          <a:latin typeface="Times New Roman" pitchFamily="18" charset="0"/>
                          <a:cs typeface="Times New Roman" pitchFamily="18" charset="0"/>
                        </a:rPr>
                        <a:t>UNEP (2011)</a:t>
                      </a:r>
                      <a:endParaRPr lang="ko-KR" altLang="en-US"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r h="306483">
                <a:tc>
                  <a:txBody>
                    <a:bodyPr/>
                    <a:lstStyle/>
                    <a:p>
                      <a:pPr algn="ctr" latinLnBrk="1"/>
                      <a:r>
                        <a:rPr lang="en-US" altLang="ko-KR" sz="1600" b="1" dirty="0" smtClean="0">
                          <a:latin typeface="Times New Roman" pitchFamily="18" charset="0"/>
                          <a:cs typeface="Times New Roman" pitchFamily="18" charset="0"/>
                        </a:rPr>
                        <a:t>Eco-Efficiency</a:t>
                      </a:r>
                      <a:endParaRPr lang="ko-KR" alt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latinLnBrk="1"/>
                      <a:r>
                        <a:rPr lang="en-US" altLang="ko-KR" sz="1600" b="1" dirty="0" smtClean="0">
                          <a:latin typeface="Times New Roman" pitchFamily="18" charset="0"/>
                          <a:cs typeface="Times New Roman" pitchFamily="18" charset="0"/>
                        </a:rPr>
                        <a:t>WBCSD (1992)</a:t>
                      </a:r>
                      <a:endParaRPr lang="ko-KR" altLang="en-US" sz="1600" b="1"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286956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88"/>
          <p:cNvSpPr txBox="1">
            <a:spLocks/>
          </p:cNvSpPr>
          <p:nvPr/>
        </p:nvSpPr>
        <p:spPr bwMode="auto">
          <a:xfrm>
            <a:off x="61913"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2</a:t>
            </a:r>
            <a:r>
              <a:rPr lang="en-US" altLang="ko-KR" sz="3000" b="1" dirty="0" smtClean="0">
                <a:solidFill>
                  <a:schemeClr val="bg1"/>
                </a:solidFill>
                <a:latin typeface="Times New Roman" pitchFamily="18" charset="0"/>
                <a:cs typeface="Times New Roman" pitchFamily="18" charset="0"/>
              </a:rPr>
              <a:t>. </a:t>
            </a:r>
            <a:r>
              <a:rPr lang="en-US" altLang="ko-KR" sz="3000" b="1" dirty="0">
                <a:solidFill>
                  <a:schemeClr val="bg1"/>
                </a:solidFill>
                <a:latin typeface="Times New Roman" pitchFamily="18" charset="0"/>
                <a:cs typeface="Times New Roman" pitchFamily="18" charset="0"/>
              </a:rPr>
              <a:t>Green </a:t>
            </a:r>
            <a:r>
              <a:rPr lang="en-US" altLang="ko-KR" sz="3000" b="1" dirty="0" smtClean="0">
                <a:solidFill>
                  <a:schemeClr val="bg1"/>
                </a:solidFill>
                <a:latin typeface="Times New Roman" pitchFamily="18" charset="0"/>
                <a:cs typeface="Times New Roman" pitchFamily="18" charset="0"/>
              </a:rPr>
              <a:t>Growth </a:t>
            </a:r>
            <a:r>
              <a:rPr lang="en-US" altLang="ko-KR" sz="3000" b="1" dirty="0">
                <a:solidFill>
                  <a:schemeClr val="bg1"/>
                </a:solidFill>
                <a:latin typeface="Times New Roman" pitchFamily="18" charset="0"/>
                <a:cs typeface="Times New Roman" pitchFamily="18" charset="0"/>
              </a:rPr>
              <a:t>and Sustainable Development</a:t>
            </a:r>
            <a:endParaRPr lang="ko-KR" altLang="en-US" sz="3000" b="1" dirty="0">
              <a:solidFill>
                <a:schemeClr val="bg1"/>
              </a:solidFill>
              <a:latin typeface="Times New Roman" pitchFamily="18" charset="0"/>
              <a:cs typeface="Times New Roman" pitchFamily="18" charset="0"/>
            </a:endParaRPr>
          </a:p>
        </p:txBody>
      </p:sp>
      <p:grpSp>
        <p:nvGrpSpPr>
          <p:cNvPr id="15363" name="그룹 1"/>
          <p:cNvGrpSpPr>
            <a:grpSpLocks/>
          </p:cNvGrpSpPr>
          <p:nvPr/>
        </p:nvGrpSpPr>
        <p:grpSpPr bwMode="auto">
          <a:xfrm>
            <a:off x="161412" y="1185412"/>
            <a:ext cx="8821176" cy="2243588"/>
            <a:chOff x="381000" y="1580245"/>
            <a:chExt cx="8356600" cy="2317736"/>
          </a:xfrm>
        </p:grpSpPr>
        <p:sp>
          <p:nvSpPr>
            <p:cNvPr id="15364" name="AutoShape 3"/>
            <p:cNvSpPr>
              <a:spLocks noChangeArrowheads="1"/>
            </p:cNvSpPr>
            <p:nvPr/>
          </p:nvSpPr>
          <p:spPr bwMode="auto">
            <a:xfrm>
              <a:off x="381000" y="1580245"/>
              <a:ext cx="8356600" cy="231773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15365" name="AutoShape 4"/>
            <p:cNvSpPr>
              <a:spLocks noChangeArrowheads="1"/>
            </p:cNvSpPr>
            <p:nvPr/>
          </p:nvSpPr>
          <p:spPr bwMode="auto">
            <a:xfrm>
              <a:off x="476250" y="1668463"/>
              <a:ext cx="8166100" cy="222951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15366" name="Group 6"/>
            <p:cNvGrpSpPr>
              <a:grpSpLocks/>
            </p:cNvGrpSpPr>
            <p:nvPr/>
          </p:nvGrpSpPr>
          <p:grpSpPr bwMode="auto">
            <a:xfrm>
              <a:off x="661988" y="1597025"/>
              <a:ext cx="7807325" cy="614363"/>
              <a:chOff x="417" y="1006"/>
              <a:chExt cx="4918" cy="387"/>
            </a:xfrm>
          </p:grpSpPr>
          <p:sp>
            <p:nvSpPr>
              <p:cNvPr id="15369" name="AutoShape 7"/>
              <p:cNvSpPr>
                <a:spLocks noChangeArrowheads="1"/>
              </p:cNvSpPr>
              <p:nvPr/>
            </p:nvSpPr>
            <p:spPr bwMode="auto">
              <a:xfrm>
                <a:off x="417" y="1054"/>
                <a:ext cx="4918" cy="339"/>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75 h 21600"/>
                  <a:gd name="T14" fmla="*/ 19628 w 21600"/>
                  <a:gd name="T15" fmla="*/ 19625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15370" name="AutoShape 8"/>
              <p:cNvSpPr>
                <a:spLocks noChangeArrowheads="1"/>
              </p:cNvSpPr>
              <p:nvPr/>
            </p:nvSpPr>
            <p:spPr bwMode="auto">
              <a:xfrm flipV="1">
                <a:off x="420" y="1008"/>
                <a:ext cx="4914" cy="44"/>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1964 h 21600"/>
                  <a:gd name="T14" fmla="*/ 19635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15371" name="Picture 9" descr="바코드"/>
              <p:cNvPicPr>
                <a:picLocks noChangeAspect="1" noChangeArrowheads="1"/>
              </p:cNvPicPr>
              <p:nvPr/>
            </p:nvPicPr>
            <p:blipFill>
              <a:blip r:embed="rId3" cstate="print"/>
              <a:srcRect l="16342" t="11375" r="19810" b="6238"/>
              <a:stretch>
                <a:fillRect/>
              </a:stretch>
            </p:blipFill>
            <p:spPr bwMode="auto">
              <a:xfrm>
                <a:off x="5187" y="1032"/>
                <a:ext cx="36" cy="24"/>
              </a:xfrm>
              <a:prstGeom prst="rect">
                <a:avLst/>
              </a:prstGeom>
              <a:noFill/>
              <a:ln w="9525">
                <a:noFill/>
                <a:miter lim="800000"/>
                <a:headEnd/>
                <a:tailEnd/>
              </a:ln>
            </p:spPr>
          </p:pic>
          <p:grpSp>
            <p:nvGrpSpPr>
              <p:cNvPr id="15372" name="Group 10"/>
              <p:cNvGrpSpPr>
                <a:grpSpLocks/>
              </p:cNvGrpSpPr>
              <p:nvPr/>
            </p:nvGrpSpPr>
            <p:grpSpPr bwMode="auto">
              <a:xfrm>
                <a:off x="497" y="1006"/>
                <a:ext cx="4758" cy="385"/>
                <a:chOff x="591" y="985"/>
                <a:chExt cx="4614" cy="339"/>
              </a:xfrm>
            </p:grpSpPr>
            <p:sp>
              <p:nvSpPr>
                <p:cNvPr id="15373" name="Rectangle 11"/>
                <p:cNvSpPr>
                  <a:spLocks noChangeArrowheads="1"/>
                </p:cNvSpPr>
                <p:nvPr/>
              </p:nvSpPr>
              <p:spPr bwMode="auto">
                <a:xfrm>
                  <a:off x="591" y="985"/>
                  <a:ext cx="4614" cy="33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15374" name="Picture 12" descr="shadow"/>
                <p:cNvPicPr>
                  <a:picLocks noChangeAspect="1" noChangeArrowheads="1"/>
                </p:cNvPicPr>
                <p:nvPr/>
              </p:nvPicPr>
              <p:blipFill>
                <a:blip r:embed="rId4" cstate="print"/>
                <a:srcRect/>
                <a:stretch>
                  <a:fillRect/>
                </a:stretch>
              </p:blipFill>
              <p:spPr bwMode="auto">
                <a:xfrm>
                  <a:off x="605" y="995"/>
                  <a:ext cx="4586" cy="292"/>
                </a:xfrm>
                <a:prstGeom prst="rect">
                  <a:avLst/>
                </a:prstGeom>
                <a:noFill/>
                <a:ln w="9525">
                  <a:noFill/>
                  <a:miter lim="800000"/>
                  <a:headEnd/>
                  <a:tailEnd/>
                </a:ln>
              </p:spPr>
            </p:pic>
          </p:grpSp>
        </p:grpSp>
        <p:sp>
          <p:nvSpPr>
            <p:cNvPr id="15367" name="TextBox 34"/>
            <p:cNvSpPr txBox="1">
              <a:spLocks noChangeArrowheads="1"/>
            </p:cNvSpPr>
            <p:nvPr/>
          </p:nvSpPr>
          <p:spPr bwMode="auto">
            <a:xfrm>
              <a:off x="2741181" y="1600780"/>
              <a:ext cx="3510898" cy="599287"/>
            </a:xfrm>
            <a:prstGeom prst="rect">
              <a:avLst/>
            </a:prstGeom>
            <a:noFill/>
            <a:ln w="9525">
              <a:noFill/>
              <a:miter lim="800000"/>
              <a:headEnd/>
              <a:tailEnd/>
            </a:ln>
          </p:spPr>
          <p:txBody>
            <a:bodyPr wrap="none">
              <a:spAutoFit/>
            </a:bodyPr>
            <a:lstStyle/>
            <a:p>
              <a:r>
                <a:rPr lang="en-US" altLang="ko-KR" sz="2400" b="1" dirty="0" smtClean="0">
                  <a:solidFill>
                    <a:schemeClr val="bg1"/>
                  </a:solidFill>
                  <a:latin typeface="Times New Roman" pitchFamily="18" charset="0"/>
                  <a:cs typeface="Times New Roman" pitchFamily="18" charset="0"/>
                </a:rPr>
                <a:t>Sustainable </a:t>
              </a:r>
              <a:r>
                <a:rPr lang="en-US" altLang="ko-KR" sz="2400" b="1" dirty="0">
                  <a:solidFill>
                    <a:schemeClr val="bg1"/>
                  </a:solidFill>
                  <a:latin typeface="Times New Roman" pitchFamily="18" charset="0"/>
                  <a:cs typeface="Times New Roman" pitchFamily="18" charset="0"/>
                </a:rPr>
                <a:t>Development</a:t>
              </a:r>
              <a:endParaRPr lang="ko-KR" altLang="en-US" sz="2400" b="1" dirty="0">
                <a:solidFill>
                  <a:schemeClr val="bg1"/>
                </a:solidFill>
                <a:latin typeface="Times New Roman" pitchFamily="18" charset="0"/>
                <a:cs typeface="Times New Roman" pitchFamily="18" charset="0"/>
              </a:endParaRPr>
            </a:p>
          </p:txBody>
        </p:sp>
        <p:sp>
          <p:nvSpPr>
            <p:cNvPr id="15368" name="TextBox 35"/>
            <p:cNvSpPr txBox="1">
              <a:spLocks noChangeArrowheads="1"/>
            </p:cNvSpPr>
            <p:nvPr/>
          </p:nvSpPr>
          <p:spPr bwMode="auto">
            <a:xfrm>
              <a:off x="611472" y="2164936"/>
              <a:ext cx="7770319" cy="1621535"/>
            </a:xfrm>
            <a:prstGeom prst="rect">
              <a:avLst/>
            </a:prstGeom>
            <a:noFill/>
            <a:ln w="9525">
              <a:noFill/>
              <a:miter lim="800000"/>
              <a:headEnd/>
              <a:tailEnd/>
            </a:ln>
          </p:spPr>
          <p:txBody>
            <a:bodyPr anchor="ctr">
              <a:spAutoFit/>
            </a:bodyPr>
            <a:lstStyle/>
            <a:p>
              <a:pPr algn="just"/>
              <a:r>
                <a:rPr lang="en-US" altLang="ko-KR" sz="2400" b="1" dirty="0">
                  <a:latin typeface="Times New Roman" pitchFamily="18" charset="0"/>
                  <a:cs typeface="Times New Roman" pitchFamily="18" charset="0"/>
                </a:rPr>
                <a:t>“Sustainable development is the development that meets the </a:t>
              </a:r>
              <a:r>
                <a:rPr lang="en-US" altLang="ko-KR" sz="2400" b="1" u="sng" dirty="0">
                  <a:solidFill>
                    <a:srgbClr val="FF0000"/>
                  </a:solidFill>
                  <a:latin typeface="Times New Roman" pitchFamily="18" charset="0"/>
                  <a:cs typeface="Times New Roman" pitchFamily="18" charset="0"/>
                </a:rPr>
                <a:t>needs</a:t>
              </a:r>
              <a:r>
                <a:rPr lang="en-US" altLang="ko-KR" sz="2400" b="1" dirty="0">
                  <a:latin typeface="Times New Roman" pitchFamily="18" charset="0"/>
                  <a:cs typeface="Times New Roman" pitchFamily="18" charset="0"/>
                </a:rPr>
                <a:t> of the present generation without compromising the ability of the future generation to meet their needs</a:t>
              </a:r>
              <a:r>
                <a:rPr lang="en-US" altLang="ko-KR" sz="2400" b="1" dirty="0" smtClean="0">
                  <a:latin typeface="Times New Roman" pitchFamily="18" charset="0"/>
                  <a:cs typeface="Times New Roman" pitchFamily="18" charset="0"/>
                </a:rPr>
                <a:t>”</a:t>
              </a:r>
            </a:p>
            <a:p>
              <a:pPr algn="r"/>
              <a:r>
                <a:rPr lang="en-US" altLang="ko-KR" sz="2400" b="1" dirty="0" smtClean="0">
                  <a:latin typeface="Times New Roman" pitchFamily="18" charset="0"/>
                  <a:cs typeface="Times New Roman" pitchFamily="18" charset="0"/>
                </a:rPr>
                <a:t> </a:t>
              </a:r>
              <a:r>
                <a:rPr lang="en-US" altLang="ko-KR" b="1" dirty="0" smtClean="0">
                  <a:latin typeface="Times New Roman" pitchFamily="18" charset="0"/>
                  <a:cs typeface="Times New Roman" pitchFamily="18" charset="0"/>
                </a:rPr>
                <a:t>– </a:t>
              </a:r>
              <a:r>
                <a:rPr lang="en-US" altLang="ko-KR" b="1" i="1" dirty="0" smtClean="0">
                  <a:latin typeface="Times New Roman" pitchFamily="18" charset="0"/>
                  <a:cs typeface="Times New Roman" pitchFamily="18" charset="0"/>
                </a:rPr>
                <a:t>Our </a:t>
              </a:r>
              <a:r>
                <a:rPr lang="en-US" altLang="ko-KR" b="1" i="1" dirty="0">
                  <a:latin typeface="Times New Roman" pitchFamily="18" charset="0"/>
                  <a:cs typeface="Times New Roman" pitchFamily="18" charset="0"/>
                </a:rPr>
                <a:t>Common Future (1987)  </a:t>
              </a:r>
              <a:endParaRPr lang="ko-KR" altLang="en-US" b="1" i="1" dirty="0">
                <a:latin typeface="Times New Roman" pitchFamily="18" charset="0"/>
                <a:cs typeface="Times New Roman" pitchFamily="18" charset="0"/>
              </a:endParaRPr>
            </a:p>
          </p:txBody>
        </p:sp>
      </p:grpSp>
      <p:grpSp>
        <p:nvGrpSpPr>
          <p:cNvPr id="2" name="그룹 1"/>
          <p:cNvGrpSpPr/>
          <p:nvPr/>
        </p:nvGrpSpPr>
        <p:grpSpPr>
          <a:xfrm>
            <a:off x="404697" y="3702218"/>
            <a:ext cx="4026867" cy="2781483"/>
            <a:chOff x="1577137" y="1220119"/>
            <a:chExt cx="5511853" cy="2736743"/>
          </a:xfrm>
        </p:grpSpPr>
        <p:grpSp>
          <p:nvGrpSpPr>
            <p:cNvPr id="20" name="그룹 26"/>
            <p:cNvGrpSpPr>
              <a:grpSpLocks/>
            </p:cNvGrpSpPr>
            <p:nvPr/>
          </p:nvGrpSpPr>
          <p:grpSpPr bwMode="auto">
            <a:xfrm>
              <a:off x="1577137" y="1220119"/>
              <a:ext cx="5511853" cy="2736743"/>
              <a:chOff x="-1493920" y="1392412"/>
              <a:chExt cx="7963143" cy="4446473"/>
            </a:xfrm>
          </p:grpSpPr>
          <p:sp>
            <p:nvSpPr>
              <p:cNvPr id="24" name="TextBox 35"/>
              <p:cNvSpPr txBox="1">
                <a:spLocks noChangeArrowheads="1"/>
              </p:cNvSpPr>
              <p:nvPr/>
            </p:nvSpPr>
            <p:spPr bwMode="auto">
              <a:xfrm>
                <a:off x="543602" y="1392412"/>
                <a:ext cx="3457215" cy="617432"/>
              </a:xfrm>
              <a:prstGeom prst="rect">
                <a:avLst/>
              </a:prstGeom>
              <a:noFill/>
              <a:ln w="9525">
                <a:noFill/>
                <a:miter lim="800000"/>
                <a:headEnd/>
                <a:tailEnd/>
              </a:ln>
            </p:spPr>
            <p:txBody>
              <a:bodyPr wrap="square">
                <a:spAutoFit/>
              </a:bodyPr>
              <a:lstStyle/>
              <a:p>
                <a:pPr algn="ctr"/>
                <a:r>
                  <a:rPr lang="en-US" altLang="ko-KR" sz="2000" b="1" dirty="0" smtClean="0">
                    <a:latin typeface="Times New Roman" pitchFamily="18" charset="0"/>
                    <a:cs typeface="Times New Roman" pitchFamily="18" charset="0"/>
                  </a:rPr>
                  <a:t>Social Development</a:t>
                </a:r>
                <a:endParaRPr lang="ko-KR" altLang="en-US" sz="2000" b="1" dirty="0">
                  <a:latin typeface="Times New Roman" pitchFamily="18" charset="0"/>
                  <a:cs typeface="Times New Roman" pitchFamily="18" charset="0"/>
                </a:endParaRPr>
              </a:p>
            </p:txBody>
          </p:sp>
          <p:sp>
            <p:nvSpPr>
              <p:cNvPr id="25" name="TextBox 33"/>
              <p:cNvSpPr txBox="1">
                <a:spLocks noChangeArrowheads="1"/>
              </p:cNvSpPr>
              <p:nvPr/>
            </p:nvSpPr>
            <p:spPr bwMode="auto">
              <a:xfrm>
                <a:off x="3364954" y="4406186"/>
                <a:ext cx="3104269" cy="1150126"/>
              </a:xfrm>
              <a:prstGeom prst="rect">
                <a:avLst/>
              </a:prstGeom>
              <a:noFill/>
              <a:ln w="9525">
                <a:noFill/>
                <a:miter lim="800000"/>
                <a:headEnd/>
                <a:tailEnd/>
              </a:ln>
            </p:spPr>
            <p:txBody>
              <a:bodyPr wrap="square">
                <a:spAutoFit/>
              </a:bodyPr>
              <a:lstStyle/>
              <a:p>
                <a:pPr algn="ctr"/>
                <a:r>
                  <a:rPr lang="en-US" altLang="ko-KR" sz="2000" b="1" dirty="0">
                    <a:latin typeface="Times New Roman" pitchFamily="18" charset="0"/>
                    <a:cs typeface="Times New Roman" pitchFamily="18" charset="0"/>
                  </a:rPr>
                  <a:t>Eco-efficiency</a:t>
                </a:r>
              </a:p>
              <a:p>
                <a:pPr algn="ctr"/>
                <a:r>
                  <a:rPr lang="en-US" altLang="ko-KR" sz="2000" b="1" dirty="0">
                    <a:latin typeface="Times New Roman" pitchFamily="18" charset="0"/>
                    <a:cs typeface="Times New Roman" pitchFamily="18" charset="0"/>
                  </a:rPr>
                  <a:t>Activities</a:t>
                </a:r>
                <a:endParaRPr lang="ko-KR" altLang="en-US" sz="2000" b="1" dirty="0">
                  <a:latin typeface="Times New Roman" pitchFamily="18" charset="0"/>
                  <a:cs typeface="Times New Roman" pitchFamily="18" charset="0"/>
                </a:endParaRPr>
              </a:p>
            </p:txBody>
          </p:sp>
          <p:sp>
            <p:nvSpPr>
              <p:cNvPr id="26" name="TextBox 31"/>
              <p:cNvSpPr txBox="1">
                <a:spLocks noChangeArrowheads="1"/>
              </p:cNvSpPr>
              <p:nvPr/>
            </p:nvSpPr>
            <p:spPr bwMode="auto">
              <a:xfrm>
                <a:off x="-1493920" y="4688760"/>
                <a:ext cx="2891703" cy="1150125"/>
              </a:xfrm>
              <a:prstGeom prst="rect">
                <a:avLst/>
              </a:prstGeom>
              <a:noFill/>
              <a:ln w="9525">
                <a:noFill/>
                <a:miter lim="800000"/>
                <a:headEnd/>
                <a:tailEnd/>
              </a:ln>
            </p:spPr>
            <p:txBody>
              <a:bodyPr wrap="square">
                <a:spAutoFit/>
              </a:bodyPr>
              <a:lstStyle/>
              <a:p>
                <a:pPr algn="ctr"/>
                <a:r>
                  <a:rPr lang="en-US" altLang="ko-KR" sz="2000" b="1" dirty="0">
                    <a:latin typeface="Times New Roman" pitchFamily="18" charset="0"/>
                    <a:cs typeface="Times New Roman" pitchFamily="18" charset="0"/>
                  </a:rPr>
                  <a:t>Economic </a:t>
                </a:r>
              </a:p>
              <a:p>
                <a:pPr algn="ctr"/>
                <a:r>
                  <a:rPr lang="en-US" altLang="ko-KR" sz="2000" b="1" dirty="0">
                    <a:latin typeface="Times New Roman" pitchFamily="18" charset="0"/>
                    <a:cs typeface="Times New Roman" pitchFamily="18" charset="0"/>
                  </a:rPr>
                  <a:t>Growth </a:t>
                </a:r>
                <a:endParaRPr lang="ko-KR" altLang="en-US" sz="2000" b="1" dirty="0">
                  <a:latin typeface="Times New Roman" pitchFamily="18" charset="0"/>
                  <a:cs typeface="Times New Roman" pitchFamily="18" charset="0"/>
                </a:endParaRPr>
              </a:p>
            </p:txBody>
          </p:sp>
        </p:grpSp>
        <p:sp>
          <p:nvSpPr>
            <p:cNvPr id="21" name="타원 4"/>
            <p:cNvSpPr/>
            <p:nvPr/>
          </p:nvSpPr>
          <p:spPr bwMode="auto">
            <a:xfrm>
              <a:off x="3537130" y="1882374"/>
              <a:ext cx="1282952" cy="979320"/>
            </a:xfrm>
            <a:prstGeom prst="ellipse">
              <a:avLst/>
            </a:prstGeom>
            <a:solidFill>
              <a:srgbClr val="FF0000">
                <a:alpha val="50000"/>
              </a:srgbClr>
            </a:solidFill>
            <a:ln w="63500">
              <a:solidFill>
                <a:schemeClr val="bg1"/>
              </a:solid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22" name="타원 4"/>
            <p:cNvSpPr/>
            <p:nvPr/>
          </p:nvSpPr>
          <p:spPr bwMode="auto">
            <a:xfrm>
              <a:off x="3093985" y="2450932"/>
              <a:ext cx="1282951" cy="978068"/>
            </a:xfrm>
            <a:prstGeom prst="ellipse">
              <a:avLst/>
            </a:prstGeom>
            <a:solidFill>
              <a:srgbClr val="00B0F0">
                <a:alpha val="50000"/>
              </a:srgbClr>
            </a:solidFill>
            <a:ln w="63500">
              <a:solidFill>
                <a:schemeClr val="bg1"/>
              </a:solid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23" name="타원 4"/>
            <p:cNvSpPr/>
            <p:nvPr/>
          </p:nvSpPr>
          <p:spPr bwMode="auto">
            <a:xfrm>
              <a:off x="4068904" y="2450932"/>
              <a:ext cx="1282952" cy="978068"/>
            </a:xfrm>
            <a:prstGeom prst="ellipse">
              <a:avLst/>
            </a:prstGeom>
            <a:solidFill>
              <a:srgbClr val="92D050">
                <a:alpha val="50000"/>
              </a:srgbClr>
            </a:solidFill>
            <a:ln w="63500">
              <a:solidFill>
                <a:schemeClr val="bg1"/>
              </a:solidFill>
            </a:ln>
            <a:effectLst>
              <a:outerShdw blurRad="254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grpSp>
      <p:sp>
        <p:nvSpPr>
          <p:cNvPr id="29"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27" name="그룹 1"/>
          <p:cNvGrpSpPr>
            <a:grpSpLocks/>
          </p:cNvGrpSpPr>
          <p:nvPr/>
        </p:nvGrpSpPr>
        <p:grpSpPr bwMode="auto">
          <a:xfrm>
            <a:off x="4644988" y="3693604"/>
            <a:ext cx="4237053" cy="2790097"/>
            <a:chOff x="381001" y="1580245"/>
            <a:chExt cx="8356601" cy="2819096"/>
          </a:xfrm>
        </p:grpSpPr>
        <p:sp>
          <p:nvSpPr>
            <p:cNvPr id="28" name="AutoShape 3"/>
            <p:cNvSpPr>
              <a:spLocks noChangeArrowheads="1"/>
            </p:cNvSpPr>
            <p:nvPr/>
          </p:nvSpPr>
          <p:spPr bwMode="auto">
            <a:xfrm>
              <a:off x="381001" y="1580245"/>
              <a:ext cx="8356601" cy="281909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30" name="AutoShape 4"/>
            <p:cNvSpPr>
              <a:spLocks noChangeArrowheads="1"/>
            </p:cNvSpPr>
            <p:nvPr/>
          </p:nvSpPr>
          <p:spPr bwMode="auto">
            <a:xfrm>
              <a:off x="476250" y="1668463"/>
              <a:ext cx="8166100" cy="2613418"/>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31" name="Group 6"/>
            <p:cNvGrpSpPr>
              <a:grpSpLocks/>
            </p:cNvGrpSpPr>
            <p:nvPr/>
          </p:nvGrpSpPr>
          <p:grpSpPr bwMode="auto">
            <a:xfrm>
              <a:off x="661988" y="1598612"/>
              <a:ext cx="7807325" cy="476250"/>
              <a:chOff x="417" y="1007"/>
              <a:chExt cx="4918" cy="300"/>
            </a:xfrm>
          </p:grpSpPr>
          <p:sp>
            <p:nvSpPr>
              <p:cNvPr id="34" name="AutoShape 7"/>
              <p:cNvSpPr>
                <a:spLocks noChangeArrowheads="1"/>
              </p:cNvSpPr>
              <p:nvPr/>
            </p:nvSpPr>
            <p:spPr bwMode="auto">
              <a:xfrm>
                <a:off x="417" y="1054"/>
                <a:ext cx="4918" cy="246"/>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75 h 21600"/>
                  <a:gd name="T14" fmla="*/ 19628 w 21600"/>
                  <a:gd name="T15" fmla="*/ 19625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35" name="AutoShape 8"/>
              <p:cNvSpPr>
                <a:spLocks noChangeArrowheads="1"/>
              </p:cNvSpPr>
              <p:nvPr/>
            </p:nvSpPr>
            <p:spPr bwMode="auto">
              <a:xfrm flipV="1">
                <a:off x="420" y="1008"/>
                <a:ext cx="4914" cy="44"/>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1964 h 21600"/>
                  <a:gd name="T14" fmla="*/ 19635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36" name="Picture 9" descr="바코드"/>
              <p:cNvPicPr>
                <a:picLocks noChangeAspect="1" noChangeArrowheads="1"/>
              </p:cNvPicPr>
              <p:nvPr/>
            </p:nvPicPr>
            <p:blipFill>
              <a:blip r:embed="rId3" cstate="print"/>
              <a:srcRect l="16342" t="11375" r="19810" b="6238"/>
              <a:stretch>
                <a:fillRect/>
              </a:stretch>
            </p:blipFill>
            <p:spPr bwMode="auto">
              <a:xfrm>
                <a:off x="5187" y="1032"/>
                <a:ext cx="36" cy="24"/>
              </a:xfrm>
              <a:prstGeom prst="rect">
                <a:avLst/>
              </a:prstGeom>
              <a:noFill/>
              <a:ln w="9525">
                <a:noFill/>
                <a:miter lim="800000"/>
                <a:headEnd/>
                <a:tailEnd/>
              </a:ln>
            </p:spPr>
          </p:pic>
          <p:grpSp>
            <p:nvGrpSpPr>
              <p:cNvPr id="37" name="Group 10"/>
              <p:cNvGrpSpPr>
                <a:grpSpLocks/>
              </p:cNvGrpSpPr>
              <p:nvPr/>
            </p:nvGrpSpPr>
            <p:grpSpPr bwMode="auto">
              <a:xfrm>
                <a:off x="497" y="1007"/>
                <a:ext cx="4758" cy="300"/>
                <a:chOff x="591" y="985"/>
                <a:chExt cx="4614" cy="264"/>
              </a:xfrm>
            </p:grpSpPr>
            <p:sp>
              <p:nvSpPr>
                <p:cNvPr id="38" name="Rectangle 11"/>
                <p:cNvSpPr>
                  <a:spLocks noChangeArrowheads="1"/>
                </p:cNvSpPr>
                <p:nvPr/>
              </p:nvSpPr>
              <p:spPr bwMode="auto">
                <a:xfrm>
                  <a:off x="591" y="985"/>
                  <a:ext cx="4614" cy="25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39" name="Picture 12" descr="shadow"/>
                <p:cNvPicPr>
                  <a:picLocks noChangeAspect="1" noChangeArrowheads="1"/>
                </p:cNvPicPr>
                <p:nvPr/>
              </p:nvPicPr>
              <p:blipFill>
                <a:blip r:embed="rId4" cstate="print"/>
                <a:srcRect/>
                <a:stretch>
                  <a:fillRect/>
                </a:stretch>
              </p:blipFill>
              <p:spPr bwMode="auto">
                <a:xfrm>
                  <a:off x="605" y="995"/>
                  <a:ext cx="4586" cy="254"/>
                </a:xfrm>
                <a:prstGeom prst="rect">
                  <a:avLst/>
                </a:prstGeom>
                <a:noFill/>
                <a:ln w="9525">
                  <a:noFill/>
                  <a:miter lim="800000"/>
                  <a:headEnd/>
                  <a:tailEnd/>
                </a:ln>
              </p:spPr>
            </p:pic>
          </p:grpSp>
        </p:grpSp>
        <p:sp>
          <p:nvSpPr>
            <p:cNvPr id="32" name="TextBox 34"/>
            <p:cNvSpPr txBox="1">
              <a:spLocks noChangeArrowheads="1"/>
            </p:cNvSpPr>
            <p:nvPr/>
          </p:nvSpPr>
          <p:spPr bwMode="auto">
            <a:xfrm>
              <a:off x="966210" y="1618584"/>
              <a:ext cx="7268152" cy="466463"/>
            </a:xfrm>
            <a:prstGeom prst="rect">
              <a:avLst/>
            </a:prstGeom>
            <a:noFill/>
            <a:ln w="9525">
              <a:noFill/>
              <a:miter lim="800000"/>
              <a:headEnd/>
              <a:tailEnd/>
            </a:ln>
          </p:spPr>
          <p:txBody>
            <a:bodyPr wrap="square">
              <a:spAutoFit/>
            </a:bodyPr>
            <a:lstStyle/>
            <a:p>
              <a:r>
                <a:rPr lang="en-US" altLang="ko-KR" sz="2400" b="1" dirty="0" smtClean="0">
                  <a:solidFill>
                    <a:schemeClr val="bg1"/>
                  </a:solidFill>
                  <a:latin typeface="Times New Roman" pitchFamily="18" charset="0"/>
                  <a:cs typeface="Times New Roman" pitchFamily="18" charset="0"/>
                </a:rPr>
                <a:t>Needs in terms of SD </a:t>
              </a:r>
              <a:endParaRPr lang="ko-KR" altLang="en-US" sz="2400" b="1" dirty="0">
                <a:solidFill>
                  <a:schemeClr val="bg1"/>
                </a:solidFill>
                <a:latin typeface="Times New Roman" pitchFamily="18" charset="0"/>
                <a:cs typeface="Times New Roman" pitchFamily="18" charset="0"/>
              </a:endParaRPr>
            </a:p>
          </p:txBody>
        </p:sp>
        <p:sp>
          <p:nvSpPr>
            <p:cNvPr id="33" name="TextBox 35"/>
            <p:cNvSpPr txBox="1">
              <a:spLocks noChangeArrowheads="1"/>
            </p:cNvSpPr>
            <p:nvPr/>
          </p:nvSpPr>
          <p:spPr bwMode="auto">
            <a:xfrm>
              <a:off x="611472" y="2165732"/>
              <a:ext cx="7770317" cy="2036889"/>
            </a:xfrm>
            <a:prstGeom prst="rect">
              <a:avLst/>
            </a:prstGeom>
            <a:noFill/>
            <a:ln w="9525">
              <a:noFill/>
              <a:miter lim="800000"/>
              <a:headEnd/>
              <a:tailEnd/>
            </a:ln>
          </p:spPr>
          <p:txBody>
            <a:bodyPr anchor="ctr">
              <a:spAutoFit/>
            </a:bodyPr>
            <a:lstStyle/>
            <a:p>
              <a:pPr algn="just"/>
              <a:r>
                <a:rPr lang="en-US" altLang="ko-KR" sz="2100" b="1" dirty="0" smtClean="0">
                  <a:latin typeface="Times New Roman" pitchFamily="18" charset="0"/>
                  <a:cs typeface="Times New Roman" pitchFamily="18" charset="0"/>
                </a:rPr>
                <a:t>“The concept of ‘needs’, in particular the essential needs of the world’s poor, to which overriding priority should be given”</a:t>
              </a:r>
            </a:p>
            <a:p>
              <a:pPr algn="r"/>
              <a:r>
                <a:rPr lang="en-US" altLang="ko-KR" sz="1600" b="1" dirty="0" smtClean="0">
                  <a:latin typeface="Times New Roman" pitchFamily="18" charset="0"/>
                  <a:cs typeface="Times New Roman" pitchFamily="18" charset="0"/>
                </a:rPr>
                <a:t>– </a:t>
              </a:r>
              <a:r>
                <a:rPr lang="en-US" altLang="ko-KR" sz="1600" b="1" i="1" dirty="0" smtClean="0">
                  <a:latin typeface="Times New Roman" pitchFamily="18" charset="0"/>
                  <a:cs typeface="Times New Roman" pitchFamily="18" charset="0"/>
                </a:rPr>
                <a:t>Our </a:t>
              </a:r>
              <a:r>
                <a:rPr lang="en-US" altLang="ko-KR" sz="1600" b="1" i="1" dirty="0">
                  <a:latin typeface="Times New Roman" pitchFamily="18" charset="0"/>
                  <a:cs typeface="Times New Roman" pitchFamily="18" charset="0"/>
                </a:rPr>
                <a:t>Common Future (1987)</a:t>
              </a:r>
              <a:endParaRPr lang="en-US" altLang="ko-KR" b="1" dirty="0" smtClean="0">
                <a:latin typeface="Times New Roman" pitchFamily="18" charset="0"/>
                <a:cs typeface="Times New Roman" pitchFamily="18" charset="0"/>
              </a:endParaRPr>
            </a:p>
          </p:txBody>
        </p:sp>
      </p:grpSp>
    </p:spTree>
    <p:extLst>
      <p:ext uri="{BB962C8B-B14F-4D97-AF65-F5344CB8AC3E}">
        <p14:creationId xmlns:p14="http://schemas.microsoft.com/office/powerpoint/2010/main" val="694987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제목 88"/>
          <p:cNvSpPr txBox="1">
            <a:spLocks/>
          </p:cNvSpPr>
          <p:nvPr/>
        </p:nvSpPr>
        <p:spPr bwMode="auto">
          <a:xfrm>
            <a:off x="61913"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2</a:t>
            </a:r>
            <a:r>
              <a:rPr lang="en-US" altLang="ko-KR" sz="3000" b="1" dirty="0" smtClean="0">
                <a:solidFill>
                  <a:schemeClr val="bg1"/>
                </a:solidFill>
                <a:latin typeface="Times New Roman" pitchFamily="18" charset="0"/>
                <a:cs typeface="Times New Roman" pitchFamily="18" charset="0"/>
              </a:rPr>
              <a:t>. </a:t>
            </a:r>
            <a:r>
              <a:rPr lang="en-US" altLang="ko-KR" sz="3000" b="1" dirty="0">
                <a:solidFill>
                  <a:schemeClr val="bg1"/>
                </a:solidFill>
                <a:latin typeface="Times New Roman" pitchFamily="18" charset="0"/>
                <a:cs typeface="Times New Roman" pitchFamily="18" charset="0"/>
              </a:rPr>
              <a:t>Green </a:t>
            </a:r>
            <a:r>
              <a:rPr lang="en-US" altLang="ko-KR" sz="3000" b="1" dirty="0" smtClean="0">
                <a:solidFill>
                  <a:schemeClr val="bg1"/>
                </a:solidFill>
                <a:latin typeface="Times New Roman" pitchFamily="18" charset="0"/>
                <a:cs typeface="Times New Roman" pitchFamily="18" charset="0"/>
              </a:rPr>
              <a:t>Growth </a:t>
            </a:r>
            <a:r>
              <a:rPr lang="en-US" altLang="ko-KR" sz="3000" b="1" dirty="0">
                <a:solidFill>
                  <a:schemeClr val="bg1"/>
                </a:solidFill>
                <a:latin typeface="Times New Roman" pitchFamily="18" charset="0"/>
                <a:cs typeface="Times New Roman" pitchFamily="18" charset="0"/>
              </a:rPr>
              <a:t>and Sustainable Development</a:t>
            </a:r>
            <a:endParaRPr lang="ko-KR" altLang="en-US" sz="3000" b="1" dirty="0">
              <a:solidFill>
                <a:schemeClr val="bg1"/>
              </a:solidFill>
              <a:latin typeface="Times New Roman" pitchFamily="18" charset="0"/>
              <a:cs typeface="Times New Roman" pitchFamily="18" charset="0"/>
            </a:endParaRPr>
          </a:p>
        </p:txBody>
      </p:sp>
      <p:grpSp>
        <p:nvGrpSpPr>
          <p:cNvPr id="5" name="그룹 26"/>
          <p:cNvGrpSpPr/>
          <p:nvPr/>
        </p:nvGrpSpPr>
        <p:grpSpPr>
          <a:xfrm>
            <a:off x="297768" y="1397385"/>
            <a:ext cx="8504796" cy="2132013"/>
            <a:chOff x="381000" y="1476375"/>
            <a:chExt cx="8356600" cy="2132013"/>
          </a:xfrm>
        </p:grpSpPr>
        <p:sp>
          <p:nvSpPr>
            <p:cNvPr id="28" name="AutoShape 3"/>
            <p:cNvSpPr>
              <a:spLocks noChangeArrowheads="1"/>
            </p:cNvSpPr>
            <p:nvPr/>
          </p:nvSpPr>
          <p:spPr bwMode="auto">
            <a:xfrm>
              <a:off x="381000" y="1476375"/>
              <a:ext cx="8356600" cy="21320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9" name="AutoShape 4"/>
            <p:cNvSpPr>
              <a:spLocks noChangeArrowheads="1"/>
            </p:cNvSpPr>
            <p:nvPr/>
          </p:nvSpPr>
          <p:spPr bwMode="auto">
            <a:xfrm>
              <a:off x="476250" y="1668463"/>
              <a:ext cx="8166100" cy="1939925"/>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6" name="Group 6"/>
            <p:cNvGrpSpPr>
              <a:grpSpLocks/>
            </p:cNvGrpSpPr>
            <p:nvPr/>
          </p:nvGrpSpPr>
          <p:grpSpPr bwMode="auto">
            <a:xfrm>
              <a:off x="661988" y="1597025"/>
              <a:ext cx="7807325" cy="614363"/>
              <a:chOff x="417" y="1006"/>
              <a:chExt cx="4918" cy="387"/>
            </a:xfrm>
          </p:grpSpPr>
          <p:sp>
            <p:nvSpPr>
              <p:cNvPr id="33" name="AutoShape 7"/>
              <p:cNvSpPr>
                <a:spLocks noChangeArrowheads="1"/>
              </p:cNvSpPr>
              <p:nvPr/>
            </p:nvSpPr>
            <p:spPr bwMode="auto">
              <a:xfrm>
                <a:off x="417" y="1054"/>
                <a:ext cx="4918" cy="339"/>
              </a:xfrm>
              <a:custGeom>
                <a:avLst/>
                <a:gdLst>
                  <a:gd name="T0" fmla="*/ 58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72 w 21600"/>
                  <a:gd name="T13" fmla="*/ 1975 h 21600"/>
                  <a:gd name="T14" fmla="*/ 19628 w 21600"/>
                  <a:gd name="T15" fmla="*/ 19625 h 21600"/>
                </a:gdLst>
                <a:ahLst/>
                <a:cxnLst>
                  <a:cxn ang="T8">
                    <a:pos x="T0" y="T1"/>
                  </a:cxn>
                  <a:cxn ang="T9">
                    <a:pos x="T2" y="T3"/>
                  </a:cxn>
                  <a:cxn ang="T10">
                    <a:pos x="T4" y="T5"/>
                  </a:cxn>
                  <a:cxn ang="T11">
                    <a:pos x="T6" y="T7"/>
                  </a:cxn>
                </a:cxnLst>
                <a:rect l="T12" t="T13" r="T14" b="T15"/>
                <a:pathLst>
                  <a:path w="21600" h="21600">
                    <a:moveTo>
                      <a:pt x="0" y="0"/>
                    </a:moveTo>
                    <a:lnTo>
                      <a:pt x="348" y="21600"/>
                    </a:lnTo>
                    <a:lnTo>
                      <a:pt x="21252" y="21600"/>
                    </a:lnTo>
                    <a:lnTo>
                      <a:pt x="21600" y="0"/>
                    </a:lnTo>
                    <a:lnTo>
                      <a:pt x="0" y="0"/>
                    </a:lnTo>
                    <a:close/>
                  </a:path>
                </a:pathLst>
              </a:custGeom>
              <a:solidFill>
                <a:srgbClr val="EAEAEA"/>
              </a:solidFill>
              <a:ln w="9525">
                <a:noFill/>
                <a:miter lim="800000"/>
                <a:headEnd/>
                <a:tailEnd/>
              </a:ln>
              <a:effectLst/>
            </p:spPr>
            <p:txBody>
              <a:bodyPr wrap="none" anchor="ctr"/>
              <a:lstStyle/>
              <a:p>
                <a:endParaRPr lang="ko-KR" altLang="en-US"/>
              </a:p>
            </p:txBody>
          </p:sp>
          <p:sp>
            <p:nvSpPr>
              <p:cNvPr id="34" name="AutoShape 8"/>
              <p:cNvSpPr>
                <a:spLocks noChangeArrowheads="1"/>
              </p:cNvSpPr>
              <p:nvPr/>
            </p:nvSpPr>
            <p:spPr bwMode="auto">
              <a:xfrm flipV="1">
                <a:off x="420" y="1008"/>
                <a:ext cx="4914" cy="44"/>
              </a:xfrm>
              <a:custGeom>
                <a:avLst/>
                <a:gdLst>
                  <a:gd name="T0" fmla="*/ 57 w 21600"/>
                  <a:gd name="T1" fmla="*/ 0 h 21600"/>
                  <a:gd name="T2" fmla="*/ 29 w 21600"/>
                  <a:gd name="T3" fmla="*/ 0 h 21600"/>
                  <a:gd name="T4" fmla="*/ 0 w 21600"/>
                  <a:gd name="T5" fmla="*/ 0 h 21600"/>
                  <a:gd name="T6" fmla="*/ 29 w 21600"/>
                  <a:gd name="T7" fmla="*/ 0 h 21600"/>
                  <a:gd name="T8" fmla="*/ 0 60000 65536"/>
                  <a:gd name="T9" fmla="*/ 0 60000 65536"/>
                  <a:gd name="T10" fmla="*/ 0 60000 65536"/>
                  <a:gd name="T11" fmla="*/ 0 60000 65536"/>
                  <a:gd name="T12" fmla="*/ 1965 w 21600"/>
                  <a:gd name="T13" fmla="*/ 1964 h 21600"/>
                  <a:gd name="T14" fmla="*/ 19635 w 21600"/>
                  <a:gd name="T15" fmla="*/ 19636 h 21600"/>
                </a:gdLst>
                <a:ahLst/>
                <a:cxnLst>
                  <a:cxn ang="T8">
                    <a:pos x="T0" y="T1"/>
                  </a:cxn>
                  <a:cxn ang="T9">
                    <a:pos x="T2" y="T3"/>
                  </a:cxn>
                  <a:cxn ang="T10">
                    <a:pos x="T4" y="T5"/>
                  </a:cxn>
                  <a:cxn ang="T11">
                    <a:pos x="T6" y="T7"/>
                  </a:cxn>
                </a:cxnLst>
                <a:rect l="T12" t="T13" r="T14" b="T15"/>
                <a:pathLst>
                  <a:path w="21600" h="21600">
                    <a:moveTo>
                      <a:pt x="0" y="0"/>
                    </a:moveTo>
                    <a:lnTo>
                      <a:pt x="332" y="21600"/>
                    </a:lnTo>
                    <a:lnTo>
                      <a:pt x="21268" y="21600"/>
                    </a:lnTo>
                    <a:lnTo>
                      <a:pt x="21600" y="0"/>
                    </a:lnTo>
                    <a:lnTo>
                      <a:pt x="0" y="0"/>
                    </a:lnTo>
                    <a:close/>
                  </a:path>
                </a:pathLst>
              </a:custGeom>
              <a:solidFill>
                <a:srgbClr val="292929"/>
              </a:solidFill>
              <a:ln w="9525">
                <a:noFill/>
                <a:miter lim="800000"/>
                <a:headEnd/>
                <a:tailEnd/>
              </a:ln>
              <a:effectLst/>
            </p:spPr>
            <p:txBody>
              <a:bodyPr wrap="none" anchor="ctr"/>
              <a:lstStyle/>
              <a:p>
                <a:endParaRPr lang="ko-KR" altLang="en-US"/>
              </a:p>
            </p:txBody>
          </p:sp>
          <p:pic>
            <p:nvPicPr>
              <p:cNvPr id="35" name="Picture 9" descr="바코드"/>
              <p:cNvPicPr>
                <a:picLocks noChangeAspect="1" noChangeArrowheads="1"/>
              </p:cNvPicPr>
              <p:nvPr/>
            </p:nvPicPr>
            <p:blipFill>
              <a:blip r:embed="rId3" cstate="print"/>
              <a:srcRect l="16342" t="11375" r="19810" b="6238"/>
              <a:stretch>
                <a:fillRect/>
              </a:stretch>
            </p:blipFill>
            <p:spPr bwMode="auto">
              <a:xfrm>
                <a:off x="5187" y="1032"/>
                <a:ext cx="36" cy="24"/>
              </a:xfrm>
              <a:prstGeom prst="rect">
                <a:avLst/>
              </a:prstGeom>
              <a:noFill/>
              <a:ln w="9525">
                <a:noFill/>
                <a:miter lim="800000"/>
                <a:headEnd/>
                <a:tailEnd/>
              </a:ln>
            </p:spPr>
          </p:pic>
          <p:grpSp>
            <p:nvGrpSpPr>
              <p:cNvPr id="7" name="Group 10"/>
              <p:cNvGrpSpPr>
                <a:grpSpLocks/>
              </p:cNvGrpSpPr>
              <p:nvPr/>
            </p:nvGrpSpPr>
            <p:grpSpPr bwMode="auto">
              <a:xfrm>
                <a:off x="497" y="1006"/>
                <a:ext cx="4758" cy="385"/>
                <a:chOff x="591" y="985"/>
                <a:chExt cx="4614" cy="339"/>
              </a:xfrm>
            </p:grpSpPr>
            <p:sp>
              <p:nvSpPr>
                <p:cNvPr id="37" name="Rectangle 11"/>
                <p:cNvSpPr>
                  <a:spLocks noChangeArrowheads="1"/>
                </p:cNvSpPr>
                <p:nvPr/>
              </p:nvSpPr>
              <p:spPr bwMode="auto">
                <a:xfrm>
                  <a:off x="591" y="985"/>
                  <a:ext cx="4614" cy="339"/>
                </a:xfrm>
                <a:prstGeom prst="rect">
                  <a:avLst/>
                </a:prstGeom>
                <a:gradFill rotWithShape="1">
                  <a:gsLst>
                    <a:gs pos="0">
                      <a:srgbClr val="0897DE"/>
                    </a:gs>
                    <a:gs pos="100000">
                      <a:srgbClr val="0671A6"/>
                    </a:gs>
                  </a:gsLst>
                  <a:lin ang="5400000" scaled="1"/>
                </a:gradFill>
                <a:ln w="9525">
                  <a:noFill/>
                  <a:miter lim="800000"/>
                  <a:headEnd/>
                  <a:tailEnd/>
                </a:ln>
                <a:effectLst/>
              </p:spPr>
              <p:txBody>
                <a:bodyPr wrap="none" anchor="ctr"/>
                <a:lstStyle/>
                <a:p>
                  <a:endParaRPr lang="ko-KR" altLang="en-US"/>
                </a:p>
              </p:txBody>
            </p:sp>
            <p:pic>
              <p:nvPicPr>
                <p:cNvPr id="38" name="Picture 12" descr="shadow"/>
                <p:cNvPicPr>
                  <a:picLocks noChangeAspect="1" noChangeArrowheads="1"/>
                </p:cNvPicPr>
                <p:nvPr/>
              </p:nvPicPr>
              <p:blipFill>
                <a:blip r:embed="rId4" cstate="print"/>
                <a:srcRect/>
                <a:stretch>
                  <a:fillRect/>
                </a:stretch>
              </p:blipFill>
              <p:spPr bwMode="auto">
                <a:xfrm>
                  <a:off x="605" y="995"/>
                  <a:ext cx="4586" cy="292"/>
                </a:xfrm>
                <a:prstGeom prst="rect">
                  <a:avLst/>
                </a:prstGeom>
                <a:noFill/>
                <a:ln w="9525">
                  <a:noFill/>
                  <a:miter lim="800000"/>
                  <a:headEnd/>
                  <a:tailEnd/>
                </a:ln>
              </p:spPr>
            </p:pic>
          </p:grpSp>
        </p:grpSp>
        <p:sp>
          <p:nvSpPr>
            <p:cNvPr id="31" name="TextBox 34"/>
            <p:cNvSpPr txBox="1">
              <a:spLocks noChangeArrowheads="1"/>
            </p:cNvSpPr>
            <p:nvPr/>
          </p:nvSpPr>
          <p:spPr bwMode="auto">
            <a:xfrm>
              <a:off x="881063" y="1617663"/>
              <a:ext cx="3797873" cy="461665"/>
            </a:xfrm>
            <a:prstGeom prst="rect">
              <a:avLst/>
            </a:prstGeom>
            <a:noFill/>
            <a:ln w="9525">
              <a:noFill/>
              <a:miter lim="800000"/>
              <a:headEnd/>
              <a:tailEnd/>
            </a:ln>
          </p:spPr>
          <p:txBody>
            <a:bodyPr wrap="none">
              <a:spAutoFit/>
            </a:bodyPr>
            <a:lstStyle/>
            <a:p>
              <a:r>
                <a:rPr lang="en-US" altLang="ko-KR" sz="2400" b="1" dirty="0" smtClean="0">
                  <a:solidFill>
                    <a:schemeClr val="bg1"/>
                  </a:solidFill>
                  <a:latin typeface="Times New Roman" pitchFamily="18" charset="0"/>
                  <a:cs typeface="Times New Roman" pitchFamily="18" charset="0"/>
                </a:rPr>
                <a:t>Green Growth as a Strategy</a:t>
              </a:r>
              <a:endParaRPr lang="ko-KR" altLang="en-US" sz="2400" b="1" dirty="0">
                <a:solidFill>
                  <a:schemeClr val="bg1"/>
                </a:solidFill>
                <a:latin typeface="Times New Roman" pitchFamily="18" charset="0"/>
                <a:cs typeface="Times New Roman" pitchFamily="18" charset="0"/>
              </a:endParaRPr>
            </a:p>
          </p:txBody>
        </p:sp>
        <p:sp>
          <p:nvSpPr>
            <p:cNvPr id="32" name="TextBox 24"/>
            <p:cNvSpPr txBox="1">
              <a:spLocks noChangeArrowheads="1"/>
            </p:cNvSpPr>
            <p:nvPr/>
          </p:nvSpPr>
          <p:spPr bwMode="auto">
            <a:xfrm>
              <a:off x="687388" y="2395493"/>
              <a:ext cx="7780337" cy="1015663"/>
            </a:xfrm>
            <a:prstGeom prst="rect">
              <a:avLst/>
            </a:prstGeom>
            <a:noFill/>
            <a:ln w="9525">
              <a:noFill/>
              <a:miter lim="800000"/>
              <a:headEnd/>
              <a:tailEnd/>
            </a:ln>
          </p:spPr>
          <p:txBody>
            <a:bodyPr anchor="ctr">
              <a:spAutoFit/>
            </a:bodyPr>
            <a:lstStyle/>
            <a:p>
              <a:pPr algn="just" latinLnBrk="0">
                <a:defRPr/>
              </a:pPr>
              <a:r>
                <a:rPr kumimoji="0" lang="en-US" altLang="ko-KR" sz="2000" b="1" dirty="0">
                  <a:solidFill>
                    <a:schemeClr val="tx2"/>
                  </a:solidFill>
                  <a:latin typeface="Times New Roman" pitchFamily="18" charset="0"/>
                  <a:cs typeface="Times New Roman" pitchFamily="18" charset="0"/>
                </a:rPr>
                <a:t>Should be interpreted as </a:t>
              </a:r>
              <a:r>
                <a:rPr kumimoji="0" lang="en-US" altLang="ko-KR" sz="2000" b="1" dirty="0">
                  <a:solidFill>
                    <a:srgbClr val="FF0000"/>
                  </a:solidFill>
                  <a:latin typeface="Times New Roman" pitchFamily="18" charset="0"/>
                  <a:cs typeface="Times New Roman" pitchFamily="18" charset="0"/>
                </a:rPr>
                <a:t>a pathway or strategy </a:t>
              </a:r>
              <a:r>
                <a:rPr kumimoji="0" lang="en-US" altLang="ko-KR" sz="2000" b="1" dirty="0">
                  <a:solidFill>
                    <a:schemeClr val="tx2"/>
                  </a:solidFill>
                  <a:latin typeface="Times New Roman" pitchFamily="18" charset="0"/>
                  <a:cs typeface="Times New Roman" pitchFamily="18" charset="0"/>
                </a:rPr>
                <a:t>to achieve Sustainable Development but with relatively more focus on economic growth and environmental activities</a:t>
              </a:r>
              <a:r>
                <a:rPr kumimoji="0" lang="en-US" altLang="ko-KR" sz="2000" b="1" dirty="0" smtClean="0">
                  <a:solidFill>
                    <a:schemeClr val="tx2"/>
                  </a:solidFill>
                  <a:latin typeface="Times New Roman" pitchFamily="18" charset="0"/>
                  <a:cs typeface="Times New Roman" pitchFamily="18" charset="0"/>
                </a:rPr>
                <a:t>.</a:t>
              </a:r>
              <a:endParaRPr kumimoji="0" lang="en-US" altLang="ko-KR" sz="2000" b="1" dirty="0">
                <a:solidFill>
                  <a:schemeClr val="tx2"/>
                </a:solidFill>
                <a:latin typeface="Times New Roman" pitchFamily="18" charset="0"/>
                <a:cs typeface="Times New Roman" pitchFamily="18" charset="0"/>
              </a:endParaRPr>
            </a:p>
          </p:txBody>
        </p:sp>
      </p:grpSp>
      <p:sp>
        <p:nvSpPr>
          <p:cNvPr id="40"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30" name="그룹 26"/>
          <p:cNvGrpSpPr/>
          <p:nvPr/>
        </p:nvGrpSpPr>
        <p:grpSpPr>
          <a:xfrm>
            <a:off x="296692" y="4886814"/>
            <a:ext cx="8505872" cy="1185848"/>
            <a:chOff x="381000" y="1476376"/>
            <a:chExt cx="8356600" cy="1185848"/>
          </a:xfrm>
        </p:grpSpPr>
        <p:sp>
          <p:nvSpPr>
            <p:cNvPr id="36" name="AutoShape 3"/>
            <p:cNvSpPr>
              <a:spLocks noChangeArrowheads="1"/>
            </p:cNvSpPr>
            <p:nvPr/>
          </p:nvSpPr>
          <p:spPr bwMode="auto">
            <a:xfrm>
              <a:off x="381000" y="1476376"/>
              <a:ext cx="8356600" cy="11858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41" name="AutoShape 4"/>
            <p:cNvSpPr>
              <a:spLocks noChangeArrowheads="1"/>
            </p:cNvSpPr>
            <p:nvPr/>
          </p:nvSpPr>
          <p:spPr bwMode="auto">
            <a:xfrm>
              <a:off x="476250" y="1668464"/>
              <a:ext cx="8166100" cy="903271"/>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pic>
          <p:nvPicPr>
            <p:cNvPr id="47" name="Picture 9" descr="바코드"/>
            <p:cNvPicPr>
              <a:picLocks noChangeAspect="1" noChangeArrowheads="1"/>
            </p:cNvPicPr>
            <p:nvPr/>
          </p:nvPicPr>
          <p:blipFill>
            <a:blip r:embed="rId3" cstate="print"/>
            <a:srcRect l="16342" t="11375" r="19810" b="6238"/>
            <a:stretch>
              <a:fillRect/>
            </a:stretch>
          </p:blipFill>
          <p:spPr bwMode="auto">
            <a:xfrm>
              <a:off x="8234363" y="1638300"/>
              <a:ext cx="57150" cy="38100"/>
            </a:xfrm>
            <a:prstGeom prst="rect">
              <a:avLst/>
            </a:prstGeom>
            <a:noFill/>
            <a:ln w="9525">
              <a:noFill/>
              <a:miter lim="800000"/>
              <a:headEnd/>
              <a:tailEnd/>
            </a:ln>
          </p:spPr>
        </p:pic>
        <p:sp>
          <p:nvSpPr>
            <p:cNvPr id="44" name="TextBox 24"/>
            <p:cNvSpPr txBox="1">
              <a:spLocks noChangeArrowheads="1"/>
            </p:cNvSpPr>
            <p:nvPr/>
          </p:nvSpPr>
          <p:spPr bwMode="auto">
            <a:xfrm>
              <a:off x="633023" y="1806887"/>
              <a:ext cx="7780337" cy="707886"/>
            </a:xfrm>
            <a:prstGeom prst="rect">
              <a:avLst/>
            </a:prstGeom>
            <a:noFill/>
            <a:ln w="9525">
              <a:noFill/>
              <a:miter lim="800000"/>
              <a:headEnd/>
              <a:tailEnd/>
            </a:ln>
          </p:spPr>
          <p:txBody>
            <a:bodyPr anchor="ctr">
              <a:spAutoFit/>
            </a:bodyPr>
            <a:lstStyle/>
            <a:p>
              <a:pPr algn="just" latinLnBrk="0">
                <a:defRPr/>
              </a:pPr>
              <a:r>
                <a:rPr kumimoji="0" lang="en-US" altLang="ko-KR" sz="2000" b="1" dirty="0" smtClean="0">
                  <a:solidFill>
                    <a:schemeClr val="tx2"/>
                  </a:solidFill>
                  <a:latin typeface="Times New Roman" pitchFamily="18" charset="0"/>
                  <a:cs typeface="Times New Roman" pitchFamily="18" charset="0"/>
                </a:rPr>
                <a:t>* Can be compared with the </a:t>
              </a:r>
              <a:r>
                <a:rPr kumimoji="0" lang="en-US" altLang="ko-KR" sz="2000" b="1" dirty="0" smtClean="0">
                  <a:solidFill>
                    <a:srgbClr val="FF0000"/>
                  </a:solidFill>
                  <a:latin typeface="Times New Roman" pitchFamily="18" charset="0"/>
                  <a:cs typeface="Times New Roman" pitchFamily="18" charset="0"/>
                </a:rPr>
                <a:t>Inclusive Green Growth </a:t>
              </a:r>
              <a:r>
                <a:rPr kumimoji="0" lang="en-US" altLang="ko-KR" sz="2000" b="1" dirty="0" smtClean="0">
                  <a:solidFill>
                    <a:schemeClr val="tx2"/>
                  </a:solidFill>
                  <a:latin typeface="Times New Roman" pitchFamily="18" charset="0"/>
                  <a:cs typeface="Times New Roman" pitchFamily="18" charset="0"/>
                </a:rPr>
                <a:t>by the World Bank (2012)</a:t>
              </a:r>
              <a:endParaRPr kumimoji="0" lang="en-US" altLang="ko-KR" sz="2000" b="1" dirty="0">
                <a:solidFill>
                  <a:schemeClr val="tx2"/>
                </a:solidFill>
                <a:latin typeface="Times New Roman" pitchFamily="18" charset="0"/>
                <a:cs typeface="Times New Roman" pitchFamily="18" charset="0"/>
              </a:endParaRPr>
            </a:p>
          </p:txBody>
        </p:sp>
      </p:grpSp>
      <p:grpSp>
        <p:nvGrpSpPr>
          <p:cNvPr id="22" name="그룹 26"/>
          <p:cNvGrpSpPr/>
          <p:nvPr/>
        </p:nvGrpSpPr>
        <p:grpSpPr>
          <a:xfrm>
            <a:off x="291440" y="3620274"/>
            <a:ext cx="8511124" cy="1352454"/>
            <a:chOff x="381000" y="1470096"/>
            <a:chExt cx="8356600" cy="1352454"/>
          </a:xfrm>
        </p:grpSpPr>
        <p:sp>
          <p:nvSpPr>
            <p:cNvPr id="23" name="AutoShape 3"/>
            <p:cNvSpPr>
              <a:spLocks noChangeArrowheads="1"/>
            </p:cNvSpPr>
            <p:nvPr/>
          </p:nvSpPr>
          <p:spPr bwMode="auto">
            <a:xfrm>
              <a:off x="381000" y="1476376"/>
              <a:ext cx="8356600" cy="11858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1922 w 21600"/>
                <a:gd name="T13" fmla="*/ 1922 h 21600"/>
                <a:gd name="T14" fmla="*/ 19678 w 21600"/>
                <a:gd name="T15" fmla="*/ 19678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24" name="AutoShape 4"/>
            <p:cNvSpPr>
              <a:spLocks noChangeArrowheads="1"/>
            </p:cNvSpPr>
            <p:nvPr/>
          </p:nvSpPr>
          <p:spPr bwMode="auto">
            <a:xfrm>
              <a:off x="476250" y="1470096"/>
              <a:ext cx="8166100" cy="1350180"/>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pic>
          <p:nvPicPr>
            <p:cNvPr id="25" name="Picture 9" descr="바코드"/>
            <p:cNvPicPr>
              <a:picLocks noChangeAspect="1" noChangeArrowheads="1"/>
            </p:cNvPicPr>
            <p:nvPr/>
          </p:nvPicPr>
          <p:blipFill>
            <a:blip r:embed="rId3" cstate="print"/>
            <a:srcRect l="16342" t="11375" r="19810" b="6238"/>
            <a:stretch>
              <a:fillRect/>
            </a:stretch>
          </p:blipFill>
          <p:spPr bwMode="auto">
            <a:xfrm>
              <a:off x="8234363" y="1638300"/>
              <a:ext cx="57150" cy="38100"/>
            </a:xfrm>
            <a:prstGeom prst="rect">
              <a:avLst/>
            </a:prstGeom>
            <a:noFill/>
            <a:ln w="9525">
              <a:noFill/>
              <a:miter lim="800000"/>
              <a:headEnd/>
              <a:tailEnd/>
            </a:ln>
          </p:spPr>
        </p:pic>
        <p:sp>
          <p:nvSpPr>
            <p:cNvPr id="26" name="TextBox 24"/>
            <p:cNvSpPr txBox="1">
              <a:spLocks noChangeArrowheads="1"/>
            </p:cNvSpPr>
            <p:nvPr/>
          </p:nvSpPr>
          <p:spPr bwMode="auto">
            <a:xfrm>
              <a:off x="633023" y="1499111"/>
              <a:ext cx="7780337" cy="1323439"/>
            </a:xfrm>
            <a:prstGeom prst="rect">
              <a:avLst/>
            </a:prstGeom>
            <a:noFill/>
            <a:ln w="9525">
              <a:noFill/>
              <a:miter lim="800000"/>
              <a:headEnd/>
              <a:tailEnd/>
            </a:ln>
          </p:spPr>
          <p:txBody>
            <a:bodyPr anchor="ctr">
              <a:spAutoFit/>
            </a:bodyPr>
            <a:lstStyle/>
            <a:p>
              <a:pPr algn="just" latinLnBrk="0">
                <a:defRPr/>
              </a:pPr>
              <a:r>
                <a:rPr kumimoji="0" lang="en-US" altLang="ko-KR" sz="2000" b="1" dirty="0" smtClean="0">
                  <a:solidFill>
                    <a:schemeClr val="tx2"/>
                  </a:solidFill>
                  <a:latin typeface="Times New Roman" pitchFamily="18" charset="0"/>
                  <a:cs typeface="Times New Roman" pitchFamily="18" charset="0"/>
                </a:rPr>
                <a:t>Some definitions include social development factors such as “Inclusive”.  However, they do not explicitly implementation policies to improve social development. Sustainable development is not followed automatically by green growth.</a:t>
              </a:r>
              <a:endParaRPr kumimoji="0" lang="en-US" altLang="ko-KR" sz="2000" b="1" dirty="0">
                <a:solidFill>
                  <a:schemeClr val="tx2"/>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그룹 9"/>
          <p:cNvGrpSpPr>
            <a:grpSpLocks/>
          </p:cNvGrpSpPr>
          <p:nvPr/>
        </p:nvGrpSpPr>
        <p:grpSpPr bwMode="auto">
          <a:xfrm>
            <a:off x="272659" y="1243558"/>
            <a:ext cx="8641151" cy="5177903"/>
            <a:chOff x="4911126" y="1688625"/>
            <a:chExt cx="3981450" cy="4440735"/>
          </a:xfrm>
        </p:grpSpPr>
        <p:sp>
          <p:nvSpPr>
            <p:cNvPr id="19464" name="AutoShape 2"/>
            <p:cNvSpPr>
              <a:spLocks noChangeArrowheads="1"/>
            </p:cNvSpPr>
            <p:nvPr/>
          </p:nvSpPr>
          <p:spPr bwMode="auto">
            <a:xfrm>
              <a:off x="4911126" y="1688625"/>
              <a:ext cx="3981450" cy="44407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0 w 21600"/>
                <a:gd name="T13" fmla="*/ 2080 h 21600"/>
                <a:gd name="T14" fmla="*/ 19520 w 21600"/>
                <a:gd name="T15" fmla="*/ 19520 h 21600"/>
              </a:gdLst>
              <a:ahLst/>
              <a:cxnLst>
                <a:cxn ang="T8">
                  <a:pos x="T0" y="T1"/>
                </a:cxn>
                <a:cxn ang="T9">
                  <a:pos x="T2" y="T3"/>
                </a:cxn>
                <a:cxn ang="T10">
                  <a:pos x="T4" y="T5"/>
                </a:cxn>
                <a:cxn ang="T11">
                  <a:pos x="T6" y="T7"/>
                </a:cxn>
              </a:cxnLst>
              <a:rect l="T12" t="T13" r="T14" b="T15"/>
              <a:pathLst>
                <a:path w="21600" h="21600">
                  <a:moveTo>
                    <a:pt x="0" y="0"/>
                  </a:moveTo>
                  <a:lnTo>
                    <a:pt x="560" y="21600"/>
                  </a:lnTo>
                  <a:lnTo>
                    <a:pt x="21040"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a:p>
          </p:txBody>
        </p:sp>
        <p:sp>
          <p:nvSpPr>
            <p:cNvPr id="19465" name="AutoShape 5"/>
            <p:cNvSpPr>
              <a:spLocks noChangeArrowheads="1"/>
            </p:cNvSpPr>
            <p:nvPr/>
          </p:nvSpPr>
          <p:spPr bwMode="auto">
            <a:xfrm>
              <a:off x="5017488" y="1691800"/>
              <a:ext cx="3765550" cy="4437560"/>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a:p>
          </p:txBody>
        </p:sp>
        <p:grpSp>
          <p:nvGrpSpPr>
            <p:cNvPr id="19466" name="Group 6"/>
            <p:cNvGrpSpPr>
              <a:grpSpLocks/>
            </p:cNvGrpSpPr>
            <p:nvPr/>
          </p:nvGrpSpPr>
          <p:grpSpPr bwMode="auto">
            <a:xfrm>
              <a:off x="5076227" y="1774350"/>
              <a:ext cx="3619500" cy="587375"/>
              <a:chOff x="3169" y="1061"/>
              <a:chExt cx="2280" cy="370"/>
            </a:xfrm>
          </p:grpSpPr>
          <p:sp>
            <p:nvSpPr>
              <p:cNvPr id="19475" name="AutoShape 7"/>
              <p:cNvSpPr>
                <a:spLocks noChangeArrowheads="1"/>
              </p:cNvSpPr>
              <p:nvPr/>
            </p:nvSpPr>
            <p:spPr bwMode="auto">
              <a:xfrm>
                <a:off x="3189" y="1061"/>
                <a:ext cx="2260" cy="37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19476" name="AutoShape 8"/>
              <p:cNvSpPr>
                <a:spLocks noChangeArrowheads="1"/>
              </p:cNvSpPr>
              <p:nvPr/>
            </p:nvSpPr>
            <p:spPr bwMode="auto">
              <a:xfrm>
                <a:off x="3169" y="1090"/>
                <a:ext cx="2280" cy="335"/>
              </a:xfrm>
              <a:prstGeom prst="roundRect">
                <a:avLst>
                  <a:gd name="adj" fmla="val 0"/>
                </a:avLst>
              </a:prstGeom>
              <a:gradFill rotWithShape="1">
                <a:gsLst>
                  <a:gs pos="0">
                    <a:srgbClr val="0564CD"/>
                  </a:gs>
                  <a:gs pos="100000">
                    <a:srgbClr val="044A96"/>
                  </a:gs>
                </a:gsLst>
                <a:lin ang="5400000" scaled="1"/>
              </a:gradFill>
              <a:ln w="6350">
                <a:solidFill>
                  <a:srgbClr val="044A96"/>
                </a:solidFill>
                <a:round/>
                <a:headEnd/>
                <a:tailEnd/>
              </a:ln>
              <a:effectLst/>
            </p:spPr>
            <p:txBody>
              <a:bodyPr wrap="none" anchor="ctr"/>
              <a:lstStyle/>
              <a:p>
                <a:pPr algn="ctr"/>
                <a:endParaRPr lang="en-US" altLang="ko-KR">
                  <a:latin typeface="굴림" charset="-127"/>
                  <a:ea typeface="굴림" charset="-127"/>
                </a:endParaRPr>
              </a:p>
            </p:txBody>
          </p:sp>
        </p:grpSp>
        <p:sp>
          <p:nvSpPr>
            <p:cNvPr id="19467" name="TextBox 15"/>
            <p:cNvSpPr txBox="1">
              <a:spLocks noChangeArrowheads="1"/>
            </p:cNvSpPr>
            <p:nvPr/>
          </p:nvSpPr>
          <p:spPr bwMode="auto">
            <a:xfrm>
              <a:off x="5067236" y="1875386"/>
              <a:ext cx="2643950" cy="423067"/>
            </a:xfrm>
            <a:prstGeom prst="rect">
              <a:avLst/>
            </a:prstGeom>
            <a:noFill/>
            <a:ln w="9525">
              <a:noFill/>
              <a:miter lim="800000"/>
              <a:headEnd/>
              <a:tailEnd/>
            </a:ln>
          </p:spPr>
          <p:txBody>
            <a:bodyPr wrap="none" anchor="ctr"/>
            <a:lstStyle/>
            <a:p>
              <a:r>
                <a:rPr lang="en-US" altLang="ko-KR" sz="2000" b="1" dirty="0" smtClean="0">
                  <a:solidFill>
                    <a:schemeClr val="bg1"/>
                  </a:solidFill>
                  <a:latin typeface="Times New Roman" pitchFamily="18" charset="0"/>
                  <a:cs typeface="Times New Roman" pitchFamily="18" charset="0"/>
                </a:rPr>
                <a:t>The Relationship between Green Growth and Sustainable </a:t>
              </a:r>
              <a:r>
                <a:rPr lang="en-US" altLang="ko-KR" sz="2000" b="1" dirty="0">
                  <a:solidFill>
                    <a:schemeClr val="bg1"/>
                  </a:solidFill>
                  <a:latin typeface="Times New Roman" pitchFamily="18" charset="0"/>
                  <a:cs typeface="Times New Roman" pitchFamily="18" charset="0"/>
                </a:rPr>
                <a:t>Development</a:t>
              </a:r>
            </a:p>
          </p:txBody>
        </p:sp>
      </p:grpSp>
      <p:sp>
        <p:nvSpPr>
          <p:cNvPr id="19460" name="제목 88"/>
          <p:cNvSpPr txBox="1">
            <a:spLocks/>
          </p:cNvSpPr>
          <p:nvPr/>
        </p:nvSpPr>
        <p:spPr bwMode="auto">
          <a:xfrm>
            <a:off x="61913" y="234950"/>
            <a:ext cx="8229600" cy="763588"/>
          </a:xfrm>
          <a:prstGeom prst="rect">
            <a:avLst/>
          </a:prstGeom>
          <a:noFill/>
          <a:ln w="9525">
            <a:noFill/>
            <a:miter lim="800000"/>
            <a:headEnd/>
            <a:tailEnd/>
          </a:ln>
        </p:spPr>
        <p:txBody>
          <a:bodyPr/>
          <a:lstStyle/>
          <a:p>
            <a:r>
              <a:rPr lang="en-US" altLang="ko-KR" sz="3000" b="1" dirty="0">
                <a:solidFill>
                  <a:schemeClr val="bg1"/>
                </a:solidFill>
                <a:latin typeface="Times New Roman" pitchFamily="18" charset="0"/>
                <a:cs typeface="Times New Roman" pitchFamily="18" charset="0"/>
              </a:rPr>
              <a:t>2</a:t>
            </a:r>
            <a:r>
              <a:rPr lang="en-US" altLang="ko-KR" sz="3000" b="1" dirty="0" smtClean="0">
                <a:solidFill>
                  <a:schemeClr val="bg1"/>
                </a:solidFill>
                <a:latin typeface="Times New Roman" pitchFamily="18" charset="0"/>
                <a:cs typeface="Times New Roman" pitchFamily="18" charset="0"/>
              </a:rPr>
              <a:t>. </a:t>
            </a:r>
            <a:r>
              <a:rPr lang="en-US" altLang="ko-KR" sz="3000" b="1" dirty="0">
                <a:solidFill>
                  <a:schemeClr val="bg1"/>
                </a:solidFill>
                <a:latin typeface="Times New Roman" pitchFamily="18" charset="0"/>
                <a:cs typeface="Times New Roman" pitchFamily="18" charset="0"/>
              </a:rPr>
              <a:t>Green </a:t>
            </a:r>
            <a:r>
              <a:rPr lang="en-US" altLang="ko-KR" sz="3000" b="1" dirty="0" smtClean="0">
                <a:solidFill>
                  <a:schemeClr val="bg1"/>
                </a:solidFill>
                <a:latin typeface="Times New Roman" pitchFamily="18" charset="0"/>
                <a:cs typeface="Times New Roman" pitchFamily="18" charset="0"/>
              </a:rPr>
              <a:t>Growth </a:t>
            </a:r>
            <a:r>
              <a:rPr lang="en-US" altLang="ko-KR" sz="3000" b="1" dirty="0">
                <a:solidFill>
                  <a:schemeClr val="bg1"/>
                </a:solidFill>
                <a:latin typeface="Times New Roman" pitchFamily="18" charset="0"/>
                <a:cs typeface="Times New Roman" pitchFamily="18" charset="0"/>
              </a:rPr>
              <a:t>and Sustainable Development</a:t>
            </a:r>
            <a:endParaRPr lang="ko-KR" altLang="en-US" sz="3000" b="1" dirty="0">
              <a:solidFill>
                <a:schemeClr val="bg1"/>
              </a:solidFill>
              <a:latin typeface="Times New Roman" pitchFamily="18" charset="0"/>
              <a:cs typeface="Times New Roman" pitchFamily="18" charset="0"/>
            </a:endParaRPr>
          </a:p>
        </p:txBody>
      </p:sp>
      <p:sp>
        <p:nvSpPr>
          <p:cNvPr id="36"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grpSp>
        <p:nvGrpSpPr>
          <p:cNvPr id="42" name="그룹 41"/>
          <p:cNvGrpSpPr/>
          <p:nvPr/>
        </p:nvGrpSpPr>
        <p:grpSpPr>
          <a:xfrm>
            <a:off x="6247567" y="3098309"/>
            <a:ext cx="1136212" cy="1140799"/>
            <a:chOff x="3995936" y="2433807"/>
            <a:chExt cx="1136212" cy="1140799"/>
          </a:xfrm>
        </p:grpSpPr>
        <p:sp>
          <p:nvSpPr>
            <p:cNvPr id="73" name="타원 4"/>
            <p:cNvSpPr/>
            <p:nvPr/>
          </p:nvSpPr>
          <p:spPr bwMode="auto">
            <a:xfrm>
              <a:off x="3995936" y="2433807"/>
              <a:ext cx="1136212" cy="1140799"/>
            </a:xfrm>
            <a:prstGeom prst="ellipse">
              <a:avLst/>
            </a:prstGeom>
            <a:solidFill>
              <a:schemeClr val="accent6">
                <a:lumMod val="75000"/>
                <a:alpha val="50000"/>
              </a:schemeClr>
            </a:solidFill>
            <a:ln w="19050">
              <a:noFill/>
              <a:prstDash val="sysDash"/>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74" name="타원 24"/>
            <p:cNvSpPr/>
            <p:nvPr/>
          </p:nvSpPr>
          <p:spPr bwMode="auto">
            <a:xfrm>
              <a:off x="4231299" y="2649831"/>
              <a:ext cx="667500" cy="704611"/>
            </a:xfrm>
            <a:prstGeom prst="ellipse">
              <a:avLst/>
            </a:prstGeom>
            <a:solidFill>
              <a:srgbClr val="FF0000">
                <a:alpha val="50000"/>
              </a:srgbClr>
            </a:solidFill>
            <a:ln w="15875">
              <a:noFill/>
              <a:prstDash val="solid"/>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grpSp>
      <p:grpSp>
        <p:nvGrpSpPr>
          <p:cNvPr id="43" name="그룹 10"/>
          <p:cNvGrpSpPr>
            <a:grpSpLocks/>
          </p:cNvGrpSpPr>
          <p:nvPr/>
        </p:nvGrpSpPr>
        <p:grpSpPr bwMode="auto">
          <a:xfrm>
            <a:off x="875482" y="2290225"/>
            <a:ext cx="2380529" cy="1628717"/>
            <a:chOff x="1017291" y="2171466"/>
            <a:chExt cx="2643950" cy="1771945"/>
          </a:xfrm>
        </p:grpSpPr>
        <p:sp>
          <p:nvSpPr>
            <p:cNvPr id="69" name="TextBox 14"/>
            <p:cNvSpPr txBox="1">
              <a:spLocks noChangeArrowheads="1"/>
            </p:cNvSpPr>
            <p:nvPr/>
          </p:nvSpPr>
          <p:spPr bwMode="auto">
            <a:xfrm>
              <a:off x="1017291" y="2171466"/>
              <a:ext cx="2643950" cy="423067"/>
            </a:xfrm>
            <a:prstGeom prst="rect">
              <a:avLst/>
            </a:prstGeom>
            <a:noFill/>
            <a:ln w="9525">
              <a:noFill/>
              <a:miter lim="800000"/>
              <a:headEnd/>
              <a:tailEnd/>
            </a:ln>
          </p:spPr>
          <p:txBody>
            <a:bodyPr wrap="none" anchor="ctr"/>
            <a:lstStyle/>
            <a:p>
              <a:pPr algn="ctr"/>
              <a:r>
                <a:rPr lang="en-US" altLang="ko-KR" sz="2000" b="1" dirty="0" smtClean="0">
                  <a:latin typeface="Times New Roman" pitchFamily="18" charset="0"/>
                  <a:ea typeface="HY신명조" pitchFamily="18" charset="-127"/>
                  <a:cs typeface="Times New Roman" pitchFamily="18" charset="0"/>
                </a:rPr>
                <a:t>Green Growth</a:t>
              </a:r>
              <a:endParaRPr lang="en-US" altLang="ko-KR" sz="2000" b="1" dirty="0">
                <a:latin typeface="Times New Roman" pitchFamily="18" charset="0"/>
                <a:ea typeface="HY신명조" pitchFamily="18" charset="-127"/>
                <a:cs typeface="Times New Roman" pitchFamily="18" charset="0"/>
              </a:endParaRPr>
            </a:p>
          </p:txBody>
        </p:sp>
        <p:sp>
          <p:nvSpPr>
            <p:cNvPr id="71" name="타원 24"/>
            <p:cNvSpPr/>
            <p:nvPr/>
          </p:nvSpPr>
          <p:spPr bwMode="auto">
            <a:xfrm>
              <a:off x="1946500" y="3176837"/>
              <a:ext cx="741363" cy="766574"/>
            </a:xfrm>
            <a:prstGeom prst="ellipse">
              <a:avLst/>
            </a:prstGeom>
            <a:solidFill>
              <a:srgbClr val="FF0000">
                <a:alpha val="50000"/>
              </a:srgbClr>
            </a:solidFill>
            <a:ln w="63500">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grpSp>
      <p:grpSp>
        <p:nvGrpSpPr>
          <p:cNvPr id="44" name="그룹 9"/>
          <p:cNvGrpSpPr>
            <a:grpSpLocks/>
          </p:cNvGrpSpPr>
          <p:nvPr/>
        </p:nvGrpSpPr>
        <p:grpSpPr bwMode="auto">
          <a:xfrm>
            <a:off x="5602689" y="2320034"/>
            <a:ext cx="2191011" cy="2617796"/>
            <a:chOff x="5629283" y="2207073"/>
            <a:chExt cx="2323493" cy="2848004"/>
          </a:xfrm>
        </p:grpSpPr>
        <p:sp>
          <p:nvSpPr>
            <p:cNvPr id="62" name="TextBox 15"/>
            <p:cNvSpPr txBox="1">
              <a:spLocks noChangeArrowheads="1"/>
            </p:cNvSpPr>
            <p:nvPr/>
          </p:nvSpPr>
          <p:spPr bwMode="auto">
            <a:xfrm>
              <a:off x="5629283" y="2207073"/>
              <a:ext cx="2152450" cy="423067"/>
            </a:xfrm>
            <a:prstGeom prst="rect">
              <a:avLst/>
            </a:prstGeom>
            <a:noFill/>
            <a:ln w="9525">
              <a:noFill/>
              <a:miter lim="800000"/>
              <a:headEnd/>
              <a:tailEnd/>
            </a:ln>
          </p:spPr>
          <p:txBody>
            <a:bodyPr wrap="none" anchor="ctr"/>
            <a:lstStyle/>
            <a:p>
              <a:r>
                <a:rPr lang="en-US" altLang="ko-KR" sz="2000" b="1" dirty="0" smtClean="0">
                  <a:latin typeface="Times New Roman" pitchFamily="18" charset="0"/>
                  <a:ea typeface="HY신명조" pitchFamily="18" charset="-127"/>
                  <a:cs typeface="Times New Roman" pitchFamily="18" charset="0"/>
                </a:rPr>
                <a:t>Sustainable Development</a:t>
              </a:r>
              <a:endParaRPr lang="en-US" altLang="ko-KR" sz="2000" b="1" dirty="0">
                <a:latin typeface="Times New Roman" pitchFamily="18" charset="0"/>
                <a:ea typeface="HY신명조" pitchFamily="18" charset="-127"/>
                <a:cs typeface="Times New Roman" pitchFamily="18" charset="0"/>
              </a:endParaRPr>
            </a:p>
          </p:txBody>
        </p:sp>
        <p:sp>
          <p:nvSpPr>
            <p:cNvPr id="63" name="타원 4"/>
            <p:cNvSpPr/>
            <p:nvPr/>
          </p:nvSpPr>
          <p:spPr>
            <a:xfrm>
              <a:off x="5936651" y="3815544"/>
              <a:ext cx="1204912" cy="1239533"/>
            </a:xfrm>
            <a:prstGeom prst="ellipse">
              <a:avLst/>
            </a:prstGeom>
            <a:solidFill>
              <a:srgbClr val="00B0F0">
                <a:alpha val="50000"/>
              </a:srgbClr>
            </a:solidFill>
            <a:ln w="63500">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64" name="타원 4"/>
            <p:cNvSpPr/>
            <p:nvPr/>
          </p:nvSpPr>
          <p:spPr>
            <a:xfrm>
              <a:off x="6747863" y="3815544"/>
              <a:ext cx="1204913" cy="1239533"/>
            </a:xfrm>
            <a:prstGeom prst="ellipse">
              <a:avLst/>
            </a:prstGeom>
            <a:solidFill>
              <a:srgbClr val="92D050">
                <a:alpha val="50000"/>
              </a:srgbClr>
            </a:solidFill>
            <a:ln w="63500">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grpSp>
      <p:sp>
        <p:nvSpPr>
          <p:cNvPr id="45" name="덧셈 기호 44"/>
          <p:cNvSpPr/>
          <p:nvPr/>
        </p:nvSpPr>
        <p:spPr>
          <a:xfrm>
            <a:off x="3235020" y="3685787"/>
            <a:ext cx="296717" cy="328934"/>
          </a:xfrm>
          <a:prstGeom prst="mathPlus">
            <a:avLst>
              <a:gd name="adj1" fmla="val 169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imes New Roman" pitchFamily="18" charset="0"/>
              <a:cs typeface="Times New Roman" pitchFamily="18" charset="0"/>
            </a:endParaRPr>
          </a:p>
        </p:txBody>
      </p:sp>
      <p:sp>
        <p:nvSpPr>
          <p:cNvPr id="46" name="등호 45"/>
          <p:cNvSpPr/>
          <p:nvPr/>
        </p:nvSpPr>
        <p:spPr>
          <a:xfrm>
            <a:off x="5263268" y="3775002"/>
            <a:ext cx="216024" cy="15396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imes New Roman" pitchFamily="18" charset="0"/>
              <a:cs typeface="Times New Roman" pitchFamily="18" charset="0"/>
            </a:endParaRPr>
          </a:p>
        </p:txBody>
      </p:sp>
      <p:grpSp>
        <p:nvGrpSpPr>
          <p:cNvPr id="47" name="그룹 46"/>
          <p:cNvGrpSpPr/>
          <p:nvPr/>
        </p:nvGrpSpPr>
        <p:grpSpPr>
          <a:xfrm>
            <a:off x="3840764" y="3098309"/>
            <a:ext cx="1136212" cy="1140799"/>
            <a:chOff x="3995936" y="2575138"/>
            <a:chExt cx="1136212" cy="1140799"/>
          </a:xfrm>
        </p:grpSpPr>
        <p:sp>
          <p:nvSpPr>
            <p:cNvPr id="60" name="타원 4"/>
            <p:cNvSpPr/>
            <p:nvPr/>
          </p:nvSpPr>
          <p:spPr bwMode="auto">
            <a:xfrm>
              <a:off x="3995936" y="2575138"/>
              <a:ext cx="1136212" cy="1140799"/>
            </a:xfrm>
            <a:prstGeom prst="ellipse">
              <a:avLst/>
            </a:prstGeom>
            <a:solidFill>
              <a:schemeClr val="accent6">
                <a:lumMod val="75000"/>
                <a:alpha val="50000"/>
              </a:schemeClr>
            </a:solidFill>
            <a:ln w="19050">
              <a:solidFill>
                <a:schemeClr val="tx1"/>
              </a:solidFill>
              <a:prstDash val="sysDash"/>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61" name="타원 24"/>
            <p:cNvSpPr/>
            <p:nvPr/>
          </p:nvSpPr>
          <p:spPr bwMode="auto">
            <a:xfrm>
              <a:off x="4235085" y="2790451"/>
              <a:ext cx="667500" cy="704611"/>
            </a:xfrm>
            <a:prstGeom prst="ellipse">
              <a:avLst/>
            </a:prstGeom>
            <a:solidFill>
              <a:srgbClr val="FF0000">
                <a:alpha val="50000"/>
              </a:srgbClr>
            </a:solidFill>
            <a:ln w="15875">
              <a:solidFill>
                <a:schemeClr val="tx1"/>
              </a:solidFill>
              <a:prstDash val="solid"/>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grpSp>
      <p:sp>
        <p:nvSpPr>
          <p:cNvPr id="48" name="줄무늬가 있는 오른쪽 화살표 47"/>
          <p:cNvSpPr/>
          <p:nvPr/>
        </p:nvSpPr>
        <p:spPr>
          <a:xfrm rot="8495358">
            <a:off x="3931273" y="3805226"/>
            <a:ext cx="191624" cy="182102"/>
          </a:xfrm>
          <a:prstGeom prst="stripedRightArrow">
            <a:avLst>
              <a:gd name="adj1" fmla="val 52656"/>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itchFamily="18" charset="0"/>
              <a:cs typeface="Times New Roman" pitchFamily="18" charset="0"/>
            </a:endParaRPr>
          </a:p>
        </p:txBody>
      </p:sp>
      <p:sp>
        <p:nvSpPr>
          <p:cNvPr id="49" name="줄무늬가 있는 오른쪽 화살표 48"/>
          <p:cNvSpPr/>
          <p:nvPr/>
        </p:nvSpPr>
        <p:spPr>
          <a:xfrm rot="16200000">
            <a:off x="4297500" y="3105037"/>
            <a:ext cx="198067" cy="184610"/>
          </a:xfrm>
          <a:prstGeom prst="stripedRightArrow">
            <a:avLst>
              <a:gd name="adj1" fmla="val 52656"/>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itchFamily="18" charset="0"/>
              <a:cs typeface="Times New Roman" pitchFamily="18" charset="0"/>
            </a:endParaRPr>
          </a:p>
        </p:txBody>
      </p:sp>
      <p:sp>
        <p:nvSpPr>
          <p:cNvPr id="55" name="타원 4"/>
          <p:cNvSpPr/>
          <p:nvPr/>
        </p:nvSpPr>
        <p:spPr bwMode="auto">
          <a:xfrm>
            <a:off x="1171389" y="3718386"/>
            <a:ext cx="1136211" cy="1139340"/>
          </a:xfrm>
          <a:prstGeom prst="ellipse">
            <a:avLst/>
          </a:prstGeom>
          <a:solidFill>
            <a:srgbClr val="00B0F0">
              <a:alpha val="50000"/>
            </a:srgbClr>
          </a:solidFill>
          <a:ln w="63500">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56" name="타원 4"/>
          <p:cNvSpPr/>
          <p:nvPr/>
        </p:nvSpPr>
        <p:spPr bwMode="auto">
          <a:xfrm>
            <a:off x="1819461" y="3718386"/>
            <a:ext cx="1136212" cy="1139340"/>
          </a:xfrm>
          <a:prstGeom prst="ellipse">
            <a:avLst/>
          </a:prstGeom>
          <a:solidFill>
            <a:srgbClr val="92D050">
              <a:alpha val="50000"/>
            </a:srgbClr>
          </a:solidFill>
          <a:ln w="63500">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dirty="0">
              <a:latin typeface="Times New Roman" pitchFamily="18" charset="0"/>
              <a:cs typeface="Times New Roman" pitchFamily="18" charset="0"/>
            </a:endParaRPr>
          </a:p>
        </p:txBody>
      </p:sp>
      <p:sp>
        <p:nvSpPr>
          <p:cNvPr id="75" name="TextBox 35"/>
          <p:cNvSpPr txBox="1">
            <a:spLocks noChangeArrowheads="1"/>
          </p:cNvSpPr>
          <p:nvPr/>
        </p:nvSpPr>
        <p:spPr bwMode="auto">
          <a:xfrm>
            <a:off x="1420695" y="2905780"/>
            <a:ext cx="1191352"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Social </a:t>
            </a:r>
          </a:p>
          <a:p>
            <a:pPr algn="ctr"/>
            <a:r>
              <a:rPr lang="en-US" altLang="ko-KR" sz="1400" b="1" dirty="0">
                <a:latin typeface="Times New Roman" pitchFamily="18" charset="0"/>
                <a:cs typeface="Times New Roman" pitchFamily="18" charset="0"/>
              </a:rPr>
              <a:t>Development</a:t>
            </a:r>
            <a:endParaRPr lang="ko-KR" altLang="en-US" sz="1400" b="1" dirty="0">
              <a:latin typeface="Times New Roman" pitchFamily="18" charset="0"/>
              <a:cs typeface="Times New Roman" pitchFamily="18" charset="0"/>
            </a:endParaRPr>
          </a:p>
        </p:txBody>
      </p:sp>
      <p:sp>
        <p:nvSpPr>
          <p:cNvPr id="76" name="TextBox 31"/>
          <p:cNvSpPr txBox="1">
            <a:spLocks noChangeArrowheads="1"/>
          </p:cNvSpPr>
          <p:nvPr/>
        </p:nvSpPr>
        <p:spPr bwMode="auto">
          <a:xfrm>
            <a:off x="701484" y="4149096"/>
            <a:ext cx="987770"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Economic </a:t>
            </a:r>
          </a:p>
          <a:p>
            <a:pPr algn="ctr"/>
            <a:r>
              <a:rPr lang="en-US" altLang="ko-KR" sz="1400" b="1" dirty="0">
                <a:latin typeface="Times New Roman" pitchFamily="18" charset="0"/>
                <a:cs typeface="Times New Roman" pitchFamily="18" charset="0"/>
              </a:rPr>
              <a:t>Growth </a:t>
            </a:r>
            <a:endParaRPr lang="ko-KR" altLang="en-US" sz="1400" b="1" dirty="0">
              <a:latin typeface="Times New Roman" pitchFamily="18" charset="0"/>
              <a:cs typeface="Times New Roman" pitchFamily="18" charset="0"/>
            </a:endParaRPr>
          </a:p>
        </p:txBody>
      </p:sp>
      <p:sp>
        <p:nvSpPr>
          <p:cNvPr id="77" name="TextBox 33"/>
          <p:cNvSpPr txBox="1">
            <a:spLocks noChangeArrowheads="1"/>
          </p:cNvSpPr>
          <p:nvPr/>
        </p:nvSpPr>
        <p:spPr bwMode="auto">
          <a:xfrm>
            <a:off x="2411712" y="4179518"/>
            <a:ext cx="1261884"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Eco-efficiency</a:t>
            </a:r>
          </a:p>
          <a:p>
            <a:pPr algn="ctr"/>
            <a:r>
              <a:rPr lang="en-US" altLang="ko-KR" sz="1400" b="1" dirty="0">
                <a:latin typeface="Times New Roman" pitchFamily="18" charset="0"/>
                <a:cs typeface="Times New Roman" pitchFamily="18" charset="0"/>
              </a:rPr>
              <a:t>Activities</a:t>
            </a:r>
            <a:endParaRPr lang="ko-KR" altLang="en-US" sz="1400" b="1" dirty="0">
              <a:latin typeface="Times New Roman" pitchFamily="18" charset="0"/>
              <a:cs typeface="Times New Roman" pitchFamily="18" charset="0"/>
            </a:endParaRPr>
          </a:p>
        </p:txBody>
      </p:sp>
      <p:sp>
        <p:nvSpPr>
          <p:cNvPr id="78" name="TextBox 35"/>
          <p:cNvSpPr txBox="1">
            <a:spLocks noChangeArrowheads="1"/>
          </p:cNvSpPr>
          <p:nvPr/>
        </p:nvSpPr>
        <p:spPr bwMode="auto">
          <a:xfrm>
            <a:off x="6261032" y="2905780"/>
            <a:ext cx="1191352"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Social </a:t>
            </a:r>
          </a:p>
          <a:p>
            <a:pPr algn="ctr"/>
            <a:r>
              <a:rPr lang="en-US" altLang="ko-KR" sz="1400" b="1" dirty="0">
                <a:latin typeface="Times New Roman" pitchFamily="18" charset="0"/>
                <a:cs typeface="Times New Roman" pitchFamily="18" charset="0"/>
              </a:rPr>
              <a:t>Development</a:t>
            </a:r>
            <a:endParaRPr lang="ko-KR" altLang="en-US" sz="1400" b="1" dirty="0">
              <a:latin typeface="Times New Roman" pitchFamily="18" charset="0"/>
              <a:cs typeface="Times New Roman" pitchFamily="18" charset="0"/>
            </a:endParaRPr>
          </a:p>
        </p:txBody>
      </p:sp>
      <p:sp>
        <p:nvSpPr>
          <p:cNvPr id="79" name="TextBox 31"/>
          <p:cNvSpPr txBox="1">
            <a:spLocks noChangeArrowheads="1"/>
          </p:cNvSpPr>
          <p:nvPr/>
        </p:nvSpPr>
        <p:spPr bwMode="auto">
          <a:xfrm>
            <a:off x="5384470" y="4239108"/>
            <a:ext cx="987770"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Economic </a:t>
            </a:r>
          </a:p>
          <a:p>
            <a:pPr algn="ctr"/>
            <a:r>
              <a:rPr lang="en-US" altLang="ko-KR" sz="1400" b="1" dirty="0">
                <a:latin typeface="Times New Roman" pitchFamily="18" charset="0"/>
                <a:cs typeface="Times New Roman" pitchFamily="18" charset="0"/>
              </a:rPr>
              <a:t>Growth </a:t>
            </a:r>
            <a:endParaRPr lang="ko-KR" altLang="en-US" sz="1400" b="1" dirty="0">
              <a:latin typeface="Times New Roman" pitchFamily="18" charset="0"/>
              <a:cs typeface="Times New Roman" pitchFamily="18" charset="0"/>
            </a:endParaRPr>
          </a:p>
        </p:txBody>
      </p:sp>
      <p:sp>
        <p:nvSpPr>
          <p:cNvPr id="80" name="TextBox 33"/>
          <p:cNvSpPr txBox="1">
            <a:spLocks noChangeArrowheads="1"/>
          </p:cNvSpPr>
          <p:nvPr/>
        </p:nvSpPr>
        <p:spPr bwMode="auto">
          <a:xfrm>
            <a:off x="7182348" y="4255960"/>
            <a:ext cx="1261884" cy="523220"/>
          </a:xfrm>
          <a:prstGeom prst="rect">
            <a:avLst/>
          </a:prstGeom>
          <a:noFill/>
          <a:ln w="9525">
            <a:noFill/>
            <a:miter lim="800000"/>
            <a:headEnd/>
            <a:tailEnd/>
          </a:ln>
        </p:spPr>
        <p:txBody>
          <a:bodyPr wrap="none">
            <a:spAutoFit/>
          </a:bodyPr>
          <a:lstStyle/>
          <a:p>
            <a:pPr algn="ctr"/>
            <a:r>
              <a:rPr lang="en-US" altLang="ko-KR" sz="1400" b="1" dirty="0">
                <a:latin typeface="Times New Roman" pitchFamily="18" charset="0"/>
                <a:cs typeface="Times New Roman" pitchFamily="18" charset="0"/>
              </a:rPr>
              <a:t>Eco-efficiency</a:t>
            </a:r>
          </a:p>
          <a:p>
            <a:pPr algn="ctr"/>
            <a:r>
              <a:rPr lang="en-US" altLang="ko-KR" sz="1400" b="1" dirty="0">
                <a:latin typeface="Times New Roman" pitchFamily="18" charset="0"/>
                <a:cs typeface="Times New Roman" pitchFamily="18" charset="0"/>
              </a:rPr>
              <a:t>Activities</a:t>
            </a:r>
            <a:endParaRPr lang="ko-KR" altLang="en-US" sz="1400" b="1" dirty="0">
              <a:latin typeface="Times New Roman" pitchFamily="18" charset="0"/>
              <a:cs typeface="Times New Roman" pitchFamily="18" charset="0"/>
            </a:endParaRPr>
          </a:p>
        </p:txBody>
      </p:sp>
      <p:sp>
        <p:nvSpPr>
          <p:cNvPr id="2" name="순서도: 처리 1"/>
          <p:cNvSpPr/>
          <p:nvPr/>
        </p:nvSpPr>
        <p:spPr>
          <a:xfrm>
            <a:off x="3313548" y="5139228"/>
            <a:ext cx="2338596" cy="63008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Times New Roman" pitchFamily="18" charset="0"/>
                <a:cs typeface="Times New Roman" pitchFamily="18" charset="0"/>
              </a:rPr>
              <a:t>More Consider</a:t>
            </a:r>
          </a:p>
          <a:p>
            <a:pPr algn="ctr"/>
            <a:r>
              <a:rPr lang="en-US" altLang="ko-KR" dirty="0" smtClean="0">
                <a:solidFill>
                  <a:schemeClr val="tx1"/>
                </a:solidFill>
                <a:latin typeface="Times New Roman" pitchFamily="18" charset="0"/>
                <a:cs typeface="Times New Roman" pitchFamily="18" charset="0"/>
              </a:rPr>
              <a:t>Social Development</a:t>
            </a:r>
            <a:r>
              <a:rPr lang="en-US" altLang="ko-KR" sz="1600" dirty="0" smtClean="0">
                <a:solidFill>
                  <a:schemeClr val="tx1"/>
                </a:solidFill>
                <a:latin typeface="Times New Roman" pitchFamily="18" charset="0"/>
                <a:cs typeface="Times New Roman" pitchFamily="18" charset="0"/>
              </a:rPr>
              <a:t> </a:t>
            </a:r>
            <a:endParaRPr lang="ko-KR" altLang="en-US" sz="1600" dirty="0">
              <a:solidFill>
                <a:schemeClr val="tx1"/>
              </a:solidFill>
              <a:latin typeface="Times New Roman" pitchFamily="18" charset="0"/>
              <a:cs typeface="Times New Roman" pitchFamily="18" charset="0"/>
            </a:endParaRPr>
          </a:p>
        </p:txBody>
      </p:sp>
      <p:cxnSp>
        <p:nvCxnSpPr>
          <p:cNvPr id="6" name="직선 연결선 5"/>
          <p:cNvCxnSpPr>
            <a:stCxn id="60" idx="4"/>
          </p:cNvCxnSpPr>
          <p:nvPr/>
        </p:nvCxnSpPr>
        <p:spPr>
          <a:xfrm>
            <a:off x="4408870" y="4239108"/>
            <a:ext cx="2396" cy="90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줄무늬가 있는 오른쪽 화살표 82"/>
          <p:cNvSpPr/>
          <p:nvPr/>
        </p:nvSpPr>
        <p:spPr>
          <a:xfrm rot="2143173">
            <a:off x="4722550" y="3797254"/>
            <a:ext cx="193203" cy="177793"/>
          </a:xfrm>
          <a:prstGeom prst="stripedRightArrow">
            <a:avLst>
              <a:gd name="adj1" fmla="val 52656"/>
              <a:gd name="adj2" fmla="val 50000"/>
            </a:avLst>
          </a:prstGeom>
          <a:gradFill>
            <a:gsLst>
              <a:gs pos="0">
                <a:srgbClr val="FFFFFF"/>
              </a:gs>
              <a:gs pos="100000">
                <a:srgbClr val="EAEAE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281113"/>
            <a:ext cx="8356600" cy="1482725"/>
            <a:chOff x="240" y="807"/>
            <a:chExt cx="5264" cy="934"/>
          </a:xfrm>
        </p:grpSpPr>
        <p:sp>
          <p:nvSpPr>
            <p:cNvPr id="21526" name="AutoShape 3"/>
            <p:cNvSpPr>
              <a:spLocks noChangeArrowheads="1"/>
            </p:cNvSpPr>
            <p:nvPr/>
          </p:nvSpPr>
          <p:spPr bwMode="auto">
            <a:xfrm>
              <a:off x="240" y="807"/>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sz="2000"/>
            </a:p>
          </p:txBody>
        </p:sp>
        <p:sp>
          <p:nvSpPr>
            <p:cNvPr id="21527" name="AutoShape 4"/>
            <p:cNvSpPr>
              <a:spLocks noChangeArrowheads="1"/>
            </p:cNvSpPr>
            <p:nvPr/>
          </p:nvSpPr>
          <p:spPr bwMode="auto">
            <a:xfrm>
              <a:off x="306" y="810"/>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sz="2000"/>
            </a:p>
          </p:txBody>
        </p:sp>
      </p:grpSp>
      <p:grpSp>
        <p:nvGrpSpPr>
          <p:cNvPr id="4" name="Group 5"/>
          <p:cNvGrpSpPr>
            <a:grpSpLocks/>
          </p:cNvGrpSpPr>
          <p:nvPr/>
        </p:nvGrpSpPr>
        <p:grpSpPr bwMode="auto">
          <a:xfrm>
            <a:off x="381000" y="3113088"/>
            <a:ext cx="8356600" cy="1484312"/>
            <a:chOff x="240" y="1961"/>
            <a:chExt cx="5264" cy="935"/>
          </a:xfrm>
        </p:grpSpPr>
        <p:sp>
          <p:nvSpPr>
            <p:cNvPr id="21524" name="AutoShape 6"/>
            <p:cNvSpPr>
              <a:spLocks noChangeArrowheads="1"/>
            </p:cNvSpPr>
            <p:nvPr/>
          </p:nvSpPr>
          <p:spPr bwMode="auto">
            <a:xfrm>
              <a:off x="240" y="1961"/>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sz="2000"/>
            </a:p>
          </p:txBody>
        </p:sp>
        <p:sp>
          <p:nvSpPr>
            <p:cNvPr id="21525" name="AutoShape 7"/>
            <p:cNvSpPr>
              <a:spLocks noChangeArrowheads="1"/>
            </p:cNvSpPr>
            <p:nvPr/>
          </p:nvSpPr>
          <p:spPr bwMode="auto">
            <a:xfrm>
              <a:off x="306" y="1969"/>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sz="2000"/>
            </a:p>
          </p:txBody>
        </p:sp>
      </p:grpSp>
      <p:grpSp>
        <p:nvGrpSpPr>
          <p:cNvPr id="5" name="Group 8"/>
          <p:cNvGrpSpPr>
            <a:grpSpLocks/>
          </p:cNvGrpSpPr>
          <p:nvPr/>
        </p:nvGrpSpPr>
        <p:grpSpPr bwMode="auto">
          <a:xfrm>
            <a:off x="381000" y="4953000"/>
            <a:ext cx="8356600" cy="1482725"/>
            <a:chOff x="240" y="3120"/>
            <a:chExt cx="5264" cy="934"/>
          </a:xfrm>
        </p:grpSpPr>
        <p:sp>
          <p:nvSpPr>
            <p:cNvPr id="21522" name="AutoShape 9"/>
            <p:cNvSpPr>
              <a:spLocks noChangeArrowheads="1"/>
            </p:cNvSpPr>
            <p:nvPr/>
          </p:nvSpPr>
          <p:spPr bwMode="auto">
            <a:xfrm>
              <a:off x="240" y="3120"/>
              <a:ext cx="5264" cy="934"/>
            </a:xfrm>
            <a:custGeom>
              <a:avLst/>
              <a:gdLst>
                <a:gd name="T0" fmla="*/ 76 w 21600"/>
                <a:gd name="T1" fmla="*/ 0 h 21600"/>
                <a:gd name="T2" fmla="*/ 38 w 21600"/>
                <a:gd name="T3" fmla="*/ 0 h 21600"/>
                <a:gd name="T4" fmla="*/ 0 w 21600"/>
                <a:gd name="T5" fmla="*/ 0 h 21600"/>
                <a:gd name="T6" fmla="*/ 38 w 21600"/>
                <a:gd name="T7" fmla="*/ 0 h 21600"/>
                <a:gd name="T8" fmla="*/ 0 60000 65536"/>
                <a:gd name="T9" fmla="*/ 0 60000 65536"/>
                <a:gd name="T10" fmla="*/ 0 60000 65536"/>
                <a:gd name="T11" fmla="*/ 0 60000 65536"/>
                <a:gd name="T12" fmla="*/ 1920 w 21600"/>
                <a:gd name="T13" fmla="*/ 1919 h 21600"/>
                <a:gd name="T14" fmla="*/ 19680 w 21600"/>
                <a:gd name="T15" fmla="*/ 19681 h 21600"/>
              </a:gdLst>
              <a:ahLst/>
              <a:cxnLst>
                <a:cxn ang="T8">
                  <a:pos x="T0" y="T1"/>
                </a:cxn>
                <a:cxn ang="T9">
                  <a:pos x="T2" y="T3"/>
                </a:cxn>
                <a:cxn ang="T10">
                  <a:pos x="T4" y="T5"/>
                </a:cxn>
                <a:cxn ang="T11">
                  <a:pos x="T6" y="T7"/>
                </a:cxn>
              </a:cxnLst>
              <a:rect l="T12" t="T13" r="T14" b="T15"/>
              <a:pathLst>
                <a:path w="21600" h="21600">
                  <a:moveTo>
                    <a:pt x="0" y="0"/>
                  </a:moveTo>
                  <a:lnTo>
                    <a:pt x="243" y="21600"/>
                  </a:lnTo>
                  <a:lnTo>
                    <a:pt x="21357" y="21600"/>
                  </a:lnTo>
                  <a:lnTo>
                    <a:pt x="21600" y="0"/>
                  </a:lnTo>
                  <a:lnTo>
                    <a:pt x="0" y="0"/>
                  </a:lnTo>
                  <a:close/>
                </a:path>
              </a:pathLst>
            </a:custGeom>
            <a:gradFill rotWithShape="1">
              <a:gsLst>
                <a:gs pos="0">
                  <a:schemeClr val="bg2">
                    <a:alpha val="0"/>
                  </a:schemeClr>
                </a:gs>
                <a:gs pos="100000">
                  <a:schemeClr val="bg2"/>
                </a:gs>
              </a:gsLst>
              <a:lin ang="5400000" scaled="1"/>
            </a:gradFill>
            <a:ln w="12700">
              <a:noFill/>
              <a:miter lim="800000"/>
              <a:headEnd/>
              <a:tailEnd/>
            </a:ln>
            <a:effectLst/>
          </p:spPr>
          <p:txBody>
            <a:bodyPr wrap="none" anchor="ctr"/>
            <a:lstStyle/>
            <a:p>
              <a:endParaRPr lang="ko-KR" altLang="en-US" sz="2000"/>
            </a:p>
          </p:txBody>
        </p:sp>
        <p:sp>
          <p:nvSpPr>
            <p:cNvPr id="21523" name="AutoShape 10"/>
            <p:cNvSpPr>
              <a:spLocks noChangeArrowheads="1"/>
            </p:cNvSpPr>
            <p:nvPr/>
          </p:nvSpPr>
          <p:spPr bwMode="auto">
            <a:xfrm>
              <a:off x="306" y="3126"/>
              <a:ext cx="5132" cy="927"/>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none" anchor="ctr"/>
            <a:lstStyle/>
            <a:p>
              <a:endParaRPr lang="ko-KR" altLang="en-US" sz="2000"/>
            </a:p>
          </p:txBody>
        </p:sp>
      </p:grpSp>
      <p:grpSp>
        <p:nvGrpSpPr>
          <p:cNvPr id="6" name="Group 11"/>
          <p:cNvGrpSpPr>
            <a:grpSpLocks/>
          </p:cNvGrpSpPr>
          <p:nvPr/>
        </p:nvGrpSpPr>
        <p:grpSpPr bwMode="auto">
          <a:xfrm>
            <a:off x="542925" y="5018088"/>
            <a:ext cx="2105025" cy="1365250"/>
            <a:chOff x="342" y="3161"/>
            <a:chExt cx="1326" cy="860"/>
          </a:xfrm>
        </p:grpSpPr>
        <p:sp>
          <p:nvSpPr>
            <p:cNvPr id="21520" name="AutoShape 12"/>
            <p:cNvSpPr>
              <a:spLocks noChangeArrowheads="1"/>
            </p:cNvSpPr>
            <p:nvPr/>
          </p:nvSpPr>
          <p:spPr bwMode="auto">
            <a:xfrm>
              <a:off x="342" y="3161"/>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1521" name="AutoShape 13"/>
            <p:cNvSpPr>
              <a:spLocks noChangeArrowheads="1"/>
            </p:cNvSpPr>
            <p:nvPr/>
          </p:nvSpPr>
          <p:spPr bwMode="auto">
            <a:xfrm>
              <a:off x="361" y="3181"/>
              <a:ext cx="1288" cy="818"/>
            </a:xfrm>
            <a:prstGeom prst="roundRect">
              <a:avLst>
                <a:gd name="adj" fmla="val 0"/>
              </a:avLst>
            </a:prstGeom>
            <a:gradFill rotWithShape="1">
              <a:gsLst>
                <a:gs pos="0">
                  <a:srgbClr val="6881B4"/>
                </a:gs>
                <a:gs pos="100000">
                  <a:srgbClr val="475F8F"/>
                </a:gs>
              </a:gsLst>
              <a:lin ang="5400000" scaled="1"/>
            </a:gradFill>
            <a:ln w="6350">
              <a:solidFill>
                <a:srgbClr val="475F8F"/>
              </a:solidFill>
              <a:round/>
              <a:headEnd/>
              <a:tailEnd/>
            </a:ln>
            <a:effectLst/>
          </p:spPr>
          <p:txBody>
            <a:bodyPr wrap="none" anchor="ctr"/>
            <a:lstStyle/>
            <a:p>
              <a:pPr algn="ctr"/>
              <a:r>
                <a:rPr lang="en-US" altLang="ko-KR" sz="2000" b="1" dirty="0">
                  <a:solidFill>
                    <a:schemeClr val="bg1"/>
                  </a:solidFill>
                  <a:latin typeface="Times New Roman" pitchFamily="18" charset="0"/>
                  <a:cs typeface="Times New Roman" pitchFamily="18" charset="0"/>
                </a:rPr>
                <a:t>Toronto </a:t>
              </a:r>
              <a:r>
                <a:rPr lang="en-US" altLang="ko-KR" sz="2000" b="1" dirty="0" smtClean="0">
                  <a:solidFill>
                    <a:schemeClr val="bg1"/>
                  </a:solidFill>
                  <a:latin typeface="Times New Roman" pitchFamily="18" charset="0"/>
                  <a:cs typeface="Times New Roman" pitchFamily="18" charset="0"/>
                </a:rPr>
                <a:t>Summit</a:t>
              </a:r>
              <a:endParaRPr lang="en-US" altLang="ko-KR" sz="2000" b="1" dirty="0">
                <a:solidFill>
                  <a:schemeClr val="bg1"/>
                </a:solidFill>
                <a:latin typeface="Times New Roman" pitchFamily="18" charset="0"/>
                <a:cs typeface="Times New Roman" pitchFamily="18" charset="0"/>
              </a:endParaRPr>
            </a:p>
          </p:txBody>
        </p:sp>
      </p:grpSp>
      <p:grpSp>
        <p:nvGrpSpPr>
          <p:cNvPr id="7" name="Group 14"/>
          <p:cNvGrpSpPr>
            <a:grpSpLocks/>
          </p:cNvGrpSpPr>
          <p:nvPr/>
        </p:nvGrpSpPr>
        <p:grpSpPr bwMode="auto">
          <a:xfrm>
            <a:off x="538163" y="1341438"/>
            <a:ext cx="2105025" cy="1365250"/>
            <a:chOff x="339" y="845"/>
            <a:chExt cx="1326" cy="860"/>
          </a:xfrm>
        </p:grpSpPr>
        <p:sp>
          <p:nvSpPr>
            <p:cNvPr id="21518" name="AutoShape 15"/>
            <p:cNvSpPr>
              <a:spLocks noChangeArrowheads="1"/>
            </p:cNvSpPr>
            <p:nvPr/>
          </p:nvSpPr>
          <p:spPr bwMode="auto">
            <a:xfrm>
              <a:off x="339" y="845"/>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1519" name="AutoShape 16"/>
            <p:cNvSpPr>
              <a:spLocks noChangeArrowheads="1"/>
            </p:cNvSpPr>
            <p:nvPr/>
          </p:nvSpPr>
          <p:spPr bwMode="auto">
            <a:xfrm>
              <a:off x="358" y="865"/>
              <a:ext cx="1288" cy="818"/>
            </a:xfrm>
            <a:prstGeom prst="roundRect">
              <a:avLst>
                <a:gd name="adj" fmla="val 0"/>
              </a:avLst>
            </a:prstGeom>
            <a:gradFill rotWithShape="1">
              <a:gsLst>
                <a:gs pos="0">
                  <a:srgbClr val="659357"/>
                </a:gs>
                <a:gs pos="100000">
                  <a:srgbClr val="4E7143"/>
                </a:gs>
              </a:gsLst>
              <a:lin ang="5400000" scaled="1"/>
            </a:gradFill>
            <a:ln w="6350">
              <a:solidFill>
                <a:srgbClr val="4E7143"/>
              </a:solidFill>
              <a:round/>
              <a:headEnd/>
              <a:tailEnd/>
            </a:ln>
            <a:effectLst/>
          </p:spPr>
          <p:txBody>
            <a:bodyPr wrap="none" anchor="ctr"/>
            <a:lstStyle/>
            <a:p>
              <a:pPr algn="ctr"/>
              <a:endParaRPr lang="en-US" altLang="ko-KR" sz="2400" b="1" dirty="0">
                <a:solidFill>
                  <a:schemeClr val="bg1"/>
                </a:solidFill>
                <a:latin typeface="Times New Roman" pitchFamily="18" charset="0"/>
                <a:cs typeface="Times New Roman" pitchFamily="18" charset="0"/>
              </a:endParaRPr>
            </a:p>
          </p:txBody>
        </p:sp>
      </p:grpSp>
      <p:grpSp>
        <p:nvGrpSpPr>
          <p:cNvPr id="8" name="Group 17"/>
          <p:cNvGrpSpPr>
            <a:grpSpLocks/>
          </p:cNvGrpSpPr>
          <p:nvPr/>
        </p:nvGrpSpPr>
        <p:grpSpPr bwMode="auto">
          <a:xfrm>
            <a:off x="542925" y="3184525"/>
            <a:ext cx="2105025" cy="1365250"/>
            <a:chOff x="342" y="2006"/>
            <a:chExt cx="1326" cy="860"/>
          </a:xfrm>
        </p:grpSpPr>
        <p:sp>
          <p:nvSpPr>
            <p:cNvPr id="21516" name="AutoShape 18"/>
            <p:cNvSpPr>
              <a:spLocks noChangeArrowheads="1"/>
            </p:cNvSpPr>
            <p:nvPr/>
          </p:nvSpPr>
          <p:spPr bwMode="auto">
            <a:xfrm>
              <a:off x="342" y="2006"/>
              <a:ext cx="1326" cy="860"/>
            </a:xfrm>
            <a:prstGeom prst="roundRect">
              <a:avLst>
                <a:gd name="adj" fmla="val 0"/>
              </a:avLst>
            </a:prstGeom>
            <a:gradFill rotWithShape="1">
              <a:gsLst>
                <a:gs pos="0">
                  <a:srgbClr val="B2B2B2">
                    <a:alpha val="99001"/>
                  </a:srgbClr>
                </a:gs>
                <a:gs pos="100000">
                  <a:schemeClr val="bg1"/>
                </a:gs>
              </a:gsLst>
              <a:lin ang="5400000" scaled="1"/>
            </a:gradFill>
            <a:ln w="19050">
              <a:noFill/>
              <a:round/>
              <a:headEnd/>
              <a:tailEnd/>
            </a:ln>
            <a:effectLst/>
          </p:spPr>
          <p:txBody>
            <a:bodyPr wrap="none" anchor="ctr"/>
            <a:lstStyle/>
            <a:p>
              <a:endParaRPr lang="ko-KR" altLang="en-US"/>
            </a:p>
          </p:txBody>
        </p:sp>
        <p:sp>
          <p:nvSpPr>
            <p:cNvPr id="21517" name="AutoShape 19"/>
            <p:cNvSpPr>
              <a:spLocks noChangeArrowheads="1"/>
            </p:cNvSpPr>
            <p:nvPr/>
          </p:nvSpPr>
          <p:spPr bwMode="auto">
            <a:xfrm>
              <a:off x="361" y="2026"/>
              <a:ext cx="1288" cy="818"/>
            </a:xfrm>
            <a:prstGeom prst="roundRect">
              <a:avLst>
                <a:gd name="adj" fmla="val 0"/>
              </a:avLst>
            </a:prstGeom>
            <a:gradFill rotWithShape="1">
              <a:gsLst>
                <a:gs pos="0">
                  <a:srgbClr val="0564CD"/>
                </a:gs>
                <a:gs pos="100000">
                  <a:srgbClr val="044A96"/>
                </a:gs>
              </a:gsLst>
              <a:lin ang="5400000" scaled="1"/>
            </a:gradFill>
            <a:ln w="6350">
              <a:solidFill>
                <a:srgbClr val="044A96"/>
              </a:solidFill>
              <a:round/>
              <a:headEnd/>
              <a:tailEnd/>
            </a:ln>
            <a:effectLst/>
          </p:spPr>
          <p:txBody>
            <a:bodyPr wrap="none" anchor="ctr"/>
            <a:lstStyle/>
            <a:p>
              <a:pPr algn="ctr"/>
              <a:endParaRPr lang="en-US" altLang="ko-KR" sz="2400" b="1" dirty="0">
                <a:solidFill>
                  <a:schemeClr val="bg1"/>
                </a:solidFill>
                <a:latin typeface="Times New Roman" pitchFamily="18" charset="0"/>
                <a:cs typeface="Times New Roman" pitchFamily="18" charset="0"/>
              </a:endParaRPr>
            </a:p>
          </p:txBody>
        </p:sp>
      </p:grpSp>
      <p:sp>
        <p:nvSpPr>
          <p:cNvPr id="21512" name="제목 88"/>
          <p:cNvSpPr txBox="1">
            <a:spLocks/>
          </p:cNvSpPr>
          <p:nvPr/>
        </p:nvSpPr>
        <p:spPr bwMode="auto">
          <a:xfrm>
            <a:off x="127000" y="207306"/>
            <a:ext cx="8855075" cy="583065"/>
          </a:xfrm>
          <a:prstGeom prst="rect">
            <a:avLst/>
          </a:prstGeom>
          <a:noFill/>
          <a:ln w="9525">
            <a:noFill/>
            <a:miter lim="800000"/>
            <a:headEnd/>
            <a:tailEnd/>
          </a:ln>
        </p:spPr>
        <p:txBody>
          <a:bodyPr/>
          <a:lstStyle/>
          <a:p>
            <a:r>
              <a:rPr lang="en-US" altLang="ko-KR" sz="3000" b="1" dirty="0" smtClean="0">
                <a:solidFill>
                  <a:schemeClr val="bg1"/>
                </a:solidFill>
                <a:latin typeface="Times New Roman" pitchFamily="18" charset="0"/>
                <a:cs typeface="Times New Roman" pitchFamily="18" charset="0"/>
              </a:rPr>
              <a:t>3. G20 and Green Growth</a:t>
            </a:r>
            <a:endParaRPr lang="ko-KR" altLang="en-US" sz="3000" b="1" dirty="0">
              <a:solidFill>
                <a:schemeClr val="bg1"/>
              </a:solidFill>
              <a:latin typeface="Times New Roman" pitchFamily="18" charset="0"/>
              <a:cs typeface="Times New Roman" pitchFamily="18" charset="0"/>
            </a:endParaRPr>
          </a:p>
        </p:txBody>
      </p:sp>
      <p:sp>
        <p:nvSpPr>
          <p:cNvPr id="21513" name="직사각형 1"/>
          <p:cNvSpPr>
            <a:spLocks noChangeArrowheads="1"/>
          </p:cNvSpPr>
          <p:nvPr/>
        </p:nvSpPr>
        <p:spPr bwMode="auto">
          <a:xfrm>
            <a:off x="2700338" y="1448736"/>
            <a:ext cx="5813425" cy="1015663"/>
          </a:xfrm>
          <a:prstGeom prst="rect">
            <a:avLst/>
          </a:prstGeom>
          <a:noFill/>
          <a:ln w="9525">
            <a:noFill/>
            <a:miter lim="800000"/>
            <a:headEnd/>
            <a:tailEnd/>
          </a:ln>
        </p:spPr>
        <p:txBody>
          <a:bodyPr>
            <a:spAutoFit/>
          </a:bodyPr>
          <a:lstStyle/>
          <a:p>
            <a:pPr marL="285750" indent="-285750" algn="just">
              <a:lnSpc>
                <a:spcPct val="150000"/>
              </a:lnSpc>
              <a:buFont typeface="Wingdings" pitchFamily="2" charset="2"/>
              <a:buChar char="§"/>
            </a:pPr>
            <a:r>
              <a:rPr lang="en-US" altLang="ko-KR" sz="2000" b="1" dirty="0">
                <a:latin typeface="Times New Roman" pitchFamily="18" charset="0"/>
                <a:cs typeface="Times New Roman" pitchFamily="18" charset="0"/>
              </a:rPr>
              <a:t>Economic crisis was a much higher </a:t>
            </a:r>
            <a:r>
              <a:rPr lang="en-US" altLang="ko-KR" sz="2000" b="1" dirty="0" smtClean="0">
                <a:latin typeface="Times New Roman" pitchFamily="18" charset="0"/>
                <a:cs typeface="Times New Roman" pitchFamily="18" charset="0"/>
              </a:rPr>
              <a:t>priority</a:t>
            </a:r>
            <a:endParaRPr lang="en-US" altLang="ko-KR" sz="2000" b="1" dirty="0" smtClean="0">
              <a:latin typeface="Times New Roman" pitchFamily="18" charset="0"/>
              <a:cs typeface="Times New Roman" pitchFamily="18" charset="0"/>
            </a:endParaRPr>
          </a:p>
          <a:p>
            <a:pPr marL="285750" indent="-285750" algn="just">
              <a:lnSpc>
                <a:spcPct val="150000"/>
              </a:lnSpc>
              <a:buFont typeface="Wingdings" pitchFamily="2" charset="2"/>
              <a:buChar char="§"/>
            </a:pPr>
            <a:r>
              <a:rPr lang="en-US" altLang="ko-KR" sz="2000" b="1" dirty="0" smtClean="0">
                <a:latin typeface="Times New Roman" pitchFamily="18" charset="0"/>
                <a:cs typeface="Times New Roman" pitchFamily="18" charset="0"/>
              </a:rPr>
              <a:t>But </a:t>
            </a:r>
            <a:r>
              <a:rPr lang="en-US" altLang="ko-KR" sz="2000" b="1" dirty="0">
                <a:latin typeface="Times New Roman" pitchFamily="18" charset="0"/>
                <a:cs typeface="Times New Roman" pitchFamily="18" charset="0"/>
              </a:rPr>
              <a:t>climate change was given little </a:t>
            </a:r>
            <a:r>
              <a:rPr lang="en-US" altLang="ko-KR" sz="2000" b="1" dirty="0" smtClean="0">
                <a:latin typeface="Times New Roman" pitchFamily="18" charset="0"/>
                <a:cs typeface="Times New Roman" pitchFamily="18" charset="0"/>
              </a:rPr>
              <a:t>emphasis</a:t>
            </a:r>
            <a:endParaRPr lang="ko-KR" altLang="en-US" sz="2000" b="1" dirty="0">
              <a:latin typeface="Times New Roman" pitchFamily="18" charset="0"/>
              <a:cs typeface="Times New Roman" pitchFamily="18" charset="0"/>
            </a:endParaRPr>
          </a:p>
        </p:txBody>
      </p:sp>
      <p:sp>
        <p:nvSpPr>
          <p:cNvPr id="21514" name="직사각형 2"/>
          <p:cNvSpPr>
            <a:spLocks noChangeArrowheads="1"/>
          </p:cNvSpPr>
          <p:nvPr/>
        </p:nvSpPr>
        <p:spPr bwMode="auto">
          <a:xfrm>
            <a:off x="2700338" y="3308815"/>
            <a:ext cx="5922962" cy="1200329"/>
          </a:xfrm>
          <a:prstGeom prst="rect">
            <a:avLst/>
          </a:prstGeom>
          <a:noFill/>
          <a:ln w="9525">
            <a:noFill/>
            <a:miter lim="800000"/>
            <a:headEnd/>
            <a:tailEnd/>
          </a:ln>
        </p:spPr>
        <p:txBody>
          <a:bodyPr wrap="square">
            <a:spAutoFit/>
          </a:bodyPr>
          <a:lstStyle/>
          <a:p>
            <a:pPr marL="285750" indent="-285750" algn="just">
              <a:buFont typeface="Wingdings" pitchFamily="2" charset="2"/>
              <a:buChar char="§"/>
            </a:pPr>
            <a:r>
              <a:rPr lang="en-US" altLang="ko-KR" b="1" dirty="0">
                <a:latin typeface="Times New Roman" pitchFamily="18" charset="0"/>
                <a:cs typeface="Times New Roman" pitchFamily="18" charset="0"/>
              </a:rPr>
              <a:t>A</a:t>
            </a:r>
            <a:r>
              <a:rPr lang="en-US" altLang="ko-KR" b="1" dirty="0" smtClean="0">
                <a:latin typeface="Times New Roman" pitchFamily="18" charset="0"/>
                <a:cs typeface="Times New Roman" pitchFamily="18" charset="0"/>
              </a:rPr>
              <a:t>greed to make precise </a:t>
            </a:r>
            <a:r>
              <a:rPr lang="en-US" altLang="ko-KR" b="1" dirty="0">
                <a:latin typeface="Times New Roman" pitchFamily="18" charset="0"/>
                <a:cs typeface="Times New Roman" pitchFamily="18" charset="0"/>
              </a:rPr>
              <a:t>and timely announcements </a:t>
            </a:r>
            <a:r>
              <a:rPr lang="en-US" altLang="ko-KR" b="1" dirty="0" smtClean="0">
                <a:latin typeface="Times New Roman" pitchFamily="18" charset="0"/>
                <a:cs typeface="Times New Roman" pitchFamily="18" charset="0"/>
              </a:rPr>
              <a:t>on oil production, consumption, refinement and </a:t>
            </a:r>
            <a:r>
              <a:rPr lang="en-US" altLang="ko-KR" b="1" dirty="0" smtClean="0">
                <a:latin typeface="Times New Roman" pitchFamily="18" charset="0"/>
                <a:cs typeface="Times New Roman" pitchFamily="18" charset="0"/>
              </a:rPr>
              <a:t>reserves</a:t>
            </a:r>
            <a:endParaRPr lang="en-US" altLang="ko-KR" b="1" dirty="0" smtClean="0">
              <a:latin typeface="Times New Roman" pitchFamily="18" charset="0"/>
              <a:cs typeface="Times New Roman" pitchFamily="18" charset="0"/>
            </a:endParaRPr>
          </a:p>
          <a:p>
            <a:pPr marL="285750" indent="-285750" algn="just">
              <a:buFont typeface="Wingdings" pitchFamily="2" charset="2"/>
              <a:buChar char="§"/>
            </a:pPr>
            <a:r>
              <a:rPr lang="en-US" altLang="ko-KR" b="1" dirty="0" smtClean="0">
                <a:latin typeface="Times New Roman" pitchFamily="18" charset="0"/>
                <a:cs typeface="Times New Roman" pitchFamily="18" charset="0"/>
              </a:rPr>
              <a:t>In a great need to correct inefficient fossil fuel subsidies and increase clean and renewable energy efficiency</a:t>
            </a:r>
            <a:endParaRPr lang="en-US" altLang="ko-KR" b="1" dirty="0">
              <a:latin typeface="Times New Roman" pitchFamily="18" charset="0"/>
              <a:cs typeface="Times New Roman" pitchFamily="18" charset="0"/>
            </a:endParaRPr>
          </a:p>
        </p:txBody>
      </p:sp>
      <p:sp>
        <p:nvSpPr>
          <p:cNvPr id="21515" name="직사각형 3"/>
          <p:cNvSpPr>
            <a:spLocks noChangeArrowheads="1"/>
          </p:cNvSpPr>
          <p:nvPr/>
        </p:nvSpPr>
        <p:spPr bwMode="auto">
          <a:xfrm>
            <a:off x="2719388" y="5229240"/>
            <a:ext cx="5903912" cy="1061829"/>
          </a:xfrm>
          <a:prstGeom prst="rect">
            <a:avLst/>
          </a:prstGeom>
          <a:noFill/>
          <a:ln w="9525">
            <a:noFill/>
            <a:miter lim="800000"/>
            <a:headEnd/>
            <a:tailEnd/>
          </a:ln>
        </p:spPr>
        <p:txBody>
          <a:bodyPr>
            <a:spAutoFit/>
          </a:bodyPr>
          <a:lstStyle/>
          <a:p>
            <a:pPr marL="285750" indent="-285750" algn="just">
              <a:lnSpc>
                <a:spcPct val="150000"/>
              </a:lnSpc>
              <a:buFont typeface="Wingdings" pitchFamily="2" charset="2"/>
              <a:buChar char="§"/>
            </a:pPr>
            <a:r>
              <a:rPr lang="en-US" altLang="ko-KR" b="1" dirty="0" smtClean="0">
                <a:latin typeface="Times New Roman" pitchFamily="18" charset="0"/>
                <a:cs typeface="Times New Roman" pitchFamily="18" charset="0"/>
              </a:rPr>
              <a:t>Stressed the </a:t>
            </a:r>
            <a:r>
              <a:rPr lang="en-US" altLang="ko-KR" b="1" dirty="0">
                <a:latin typeface="Times New Roman" pitchFamily="18" charset="0"/>
                <a:cs typeface="Times New Roman" pitchFamily="18" charset="0"/>
              </a:rPr>
              <a:t>importance of green </a:t>
            </a:r>
            <a:r>
              <a:rPr lang="en-US" altLang="ko-KR" b="1" dirty="0" smtClean="0">
                <a:latin typeface="Times New Roman" pitchFamily="18" charset="0"/>
                <a:cs typeface="Times New Roman" pitchFamily="18" charset="0"/>
              </a:rPr>
              <a:t>growth</a:t>
            </a:r>
            <a:endParaRPr lang="en-US" altLang="ko-KR" b="1" dirty="0" smtClean="0">
              <a:latin typeface="Times New Roman" pitchFamily="18" charset="0"/>
              <a:cs typeface="Times New Roman" pitchFamily="18" charset="0"/>
            </a:endParaRPr>
          </a:p>
          <a:p>
            <a:pPr marL="285750" indent="-285750" algn="just">
              <a:buFont typeface="Wingdings" pitchFamily="2" charset="2"/>
              <a:buChar char="§"/>
            </a:pPr>
            <a:r>
              <a:rPr lang="en-US" altLang="ko-KR" b="1" dirty="0">
                <a:latin typeface="Times New Roman" pitchFamily="18" charset="0"/>
                <a:cs typeface="Times New Roman" pitchFamily="18" charset="0"/>
              </a:rPr>
              <a:t>D</a:t>
            </a:r>
            <a:r>
              <a:rPr lang="en-US" altLang="ko-KR" b="1" dirty="0" smtClean="0">
                <a:latin typeface="Times New Roman" pitchFamily="18" charset="0"/>
                <a:cs typeface="Times New Roman" pitchFamily="18" charset="0"/>
              </a:rPr>
              <a:t>ecided </a:t>
            </a:r>
            <a:r>
              <a:rPr lang="en-US" altLang="ko-KR" b="1" dirty="0">
                <a:latin typeface="Times New Roman" pitchFamily="18" charset="0"/>
                <a:cs typeface="Times New Roman" pitchFamily="18" charset="0"/>
              </a:rPr>
              <a:t>to correct the situation where inefficient fossil fuel </a:t>
            </a:r>
            <a:r>
              <a:rPr lang="en-US" altLang="ko-KR" b="1" dirty="0" smtClean="0">
                <a:latin typeface="Times New Roman" pitchFamily="18" charset="0"/>
                <a:cs typeface="Times New Roman" pitchFamily="18" charset="0"/>
              </a:rPr>
              <a:t>subsidies</a:t>
            </a:r>
            <a:endParaRPr lang="en-US" altLang="ko-KR" b="1" dirty="0">
              <a:latin typeface="Times New Roman" pitchFamily="18" charset="0"/>
              <a:cs typeface="Times New Roman" pitchFamily="18" charset="0"/>
            </a:endParaRPr>
          </a:p>
        </p:txBody>
      </p:sp>
      <p:sp>
        <p:nvSpPr>
          <p:cNvPr id="24" name="슬라이드 번호 개체 틀 3"/>
          <p:cNvSpPr txBox="1">
            <a:spLocks/>
          </p:cNvSpPr>
          <p:nvPr/>
        </p:nvSpPr>
        <p:spPr>
          <a:xfrm>
            <a:off x="7010432" y="6421461"/>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DC8FF-DA87-4E2A-8B8E-0ACCFE234FA9}" type="slidenum">
              <a:rPr kumimoji="0" lang="ko-KR" altLang="en-US" sz="1800" b="1" i="0" u="none" strike="noStrike" kern="1200" cap="none" spc="0" normalizeH="0" baseline="0" noProof="0" smtClean="0">
                <a:ln>
                  <a:noFill/>
                </a:ln>
                <a:effectLst/>
                <a:uLnTx/>
                <a:uFillTx/>
                <a:latin typeface="맑은 고딕" pitchFamily="50" charset="-127"/>
                <a:ea typeface="맑은 고딕" pitchFamily="50" charset="-127"/>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ko-KR" altLang="en-US" sz="1800" b="1" i="0" u="none" strike="noStrike" kern="1200" cap="none" spc="0" normalizeH="0" baseline="0" noProof="0" dirty="0">
              <a:ln>
                <a:noFill/>
              </a:ln>
              <a:effectLst/>
              <a:uLnTx/>
              <a:uFillTx/>
              <a:latin typeface="맑은 고딕" pitchFamily="50" charset="-127"/>
              <a:ea typeface="맑은 고딕" pitchFamily="50" charset="-127"/>
            </a:endParaRPr>
          </a:p>
        </p:txBody>
      </p:sp>
      <p:sp>
        <p:nvSpPr>
          <p:cNvPr id="3" name="직사각형 2"/>
          <p:cNvSpPr/>
          <p:nvPr/>
        </p:nvSpPr>
        <p:spPr>
          <a:xfrm>
            <a:off x="521460" y="1808784"/>
            <a:ext cx="2165978" cy="369332"/>
          </a:xfrm>
          <a:prstGeom prst="rect">
            <a:avLst/>
          </a:prstGeom>
        </p:spPr>
        <p:txBody>
          <a:bodyPr wrap="none">
            <a:spAutoFit/>
          </a:bodyPr>
          <a:lstStyle/>
          <a:p>
            <a:r>
              <a:rPr lang="en-US" altLang="ko-KR" b="1" dirty="0">
                <a:solidFill>
                  <a:schemeClr val="bg1"/>
                </a:solidFill>
                <a:latin typeface="Times New Roman" pitchFamily="18" charset="0"/>
                <a:cs typeface="Times New Roman" pitchFamily="18" charset="0"/>
              </a:rPr>
              <a:t>1st and 2nd Summit</a:t>
            </a:r>
            <a:endParaRPr lang="ko-KR" altLang="en-US" dirty="0"/>
          </a:p>
        </p:txBody>
      </p:sp>
      <p:sp>
        <p:nvSpPr>
          <p:cNvPr id="27" name="직사각형 26"/>
          <p:cNvSpPr/>
          <p:nvPr/>
        </p:nvSpPr>
        <p:spPr>
          <a:xfrm>
            <a:off x="554739" y="3664352"/>
            <a:ext cx="2076209" cy="369332"/>
          </a:xfrm>
          <a:prstGeom prst="rect">
            <a:avLst/>
          </a:prstGeom>
        </p:spPr>
        <p:txBody>
          <a:bodyPr wrap="none">
            <a:spAutoFit/>
          </a:bodyPr>
          <a:lstStyle/>
          <a:p>
            <a:r>
              <a:rPr lang="en-US" altLang="ko-KR" b="1" dirty="0">
                <a:solidFill>
                  <a:schemeClr val="bg1"/>
                </a:solidFill>
                <a:latin typeface="Times New Roman" pitchFamily="18" charset="0"/>
                <a:cs typeface="Times New Roman" pitchFamily="18" charset="0"/>
              </a:rPr>
              <a:t>Pittsburgh </a:t>
            </a:r>
            <a:r>
              <a:rPr lang="en-US" altLang="ko-KR" b="1" dirty="0" smtClean="0">
                <a:solidFill>
                  <a:schemeClr val="bg1"/>
                </a:solidFill>
                <a:latin typeface="Times New Roman" pitchFamily="18" charset="0"/>
                <a:cs typeface="Times New Roman" pitchFamily="18" charset="0"/>
              </a:rPr>
              <a:t>Summit</a:t>
            </a:r>
            <a:endParaRPr lang="ko-KR" altLang="en-US" dirty="0"/>
          </a:p>
        </p:txBody>
      </p:sp>
    </p:spTree>
    <p:extLst>
      <p:ext uri="{BB962C8B-B14F-4D97-AF65-F5344CB8AC3E}">
        <p14:creationId xmlns:p14="http://schemas.microsoft.com/office/powerpoint/2010/main" val="81906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Arial"/>
        <a:ea typeface="HY견고딕"/>
        <a:cs typeface=""/>
      </a:majorFont>
      <a:minorFont>
        <a:latin typeface="Arial"/>
        <a:ea typeface="HY견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디자인 사용자 지정">
  <a:themeElements>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4291</TotalTime>
  <Words>1152</Words>
  <Application>Microsoft Office PowerPoint</Application>
  <PresentationFormat>On-screen Show (4:3)</PresentationFormat>
  <Paragraphs>234</Paragraphs>
  <Slides>18</Slides>
  <Notes>16</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기본 디자인</vt:lpstr>
      <vt:lpstr>디자인 사용자 지정</vt:lpstr>
      <vt:lpstr>1_디자인 사용자 지정</vt:lpstr>
      <vt:lpstr>2_디자인 사용자 지정</vt:lpstr>
      <vt:lpstr>3_디자인 사용자 지정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대한민국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cacao</dc:creator>
  <cp:lastModifiedBy>Hana Choi</cp:lastModifiedBy>
  <cp:revision>266</cp:revision>
  <cp:lastPrinted>2012-09-17T07:17:39Z</cp:lastPrinted>
  <dcterms:created xsi:type="dcterms:W3CDTF">2009-03-24T04:30:48Z</dcterms:created>
  <dcterms:modified xsi:type="dcterms:W3CDTF">2012-12-09T13:57:34Z</dcterms:modified>
</cp:coreProperties>
</file>